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757400" cy="14763750"/>
  <p:notesSz cx="14757400" cy="14763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07281" y="4576762"/>
            <a:ext cx="12549188" cy="31003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14562" y="8267700"/>
            <a:ext cx="10334625" cy="3690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8187" y="3395662"/>
            <a:ext cx="6422231" cy="974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603331" y="3395662"/>
            <a:ext cx="6422231" cy="974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65"/>
            <a:ext cx="14760575" cy="10226040"/>
          </a:xfrm>
          <a:custGeom>
            <a:avLst/>
            <a:gdLst/>
            <a:ahLst/>
            <a:cxnLst/>
            <a:rect l="l" t="t" r="r" b="b"/>
            <a:pathLst>
              <a:path w="14760575" h="10226040">
                <a:moveTo>
                  <a:pt x="14759990" y="0"/>
                </a:moveTo>
                <a:lnTo>
                  <a:pt x="0" y="0"/>
                </a:lnTo>
                <a:lnTo>
                  <a:pt x="0" y="8601697"/>
                </a:lnTo>
                <a:lnTo>
                  <a:pt x="7329995" y="10225684"/>
                </a:lnTo>
                <a:lnTo>
                  <a:pt x="14759990" y="8601697"/>
                </a:lnTo>
                <a:lnTo>
                  <a:pt x="14759990" y="0"/>
                </a:lnTo>
                <a:close/>
              </a:path>
            </a:pathLst>
          </a:custGeom>
          <a:solidFill>
            <a:srgbClr val="D7163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247844" y="12674637"/>
            <a:ext cx="134407" cy="17122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811127" y="12673311"/>
            <a:ext cx="15240" cy="171450"/>
          </a:xfrm>
          <a:custGeom>
            <a:avLst/>
            <a:gdLst/>
            <a:ahLst/>
            <a:cxnLst/>
            <a:rect l="l" t="t" r="r" b="b"/>
            <a:pathLst>
              <a:path w="15240" h="171450">
                <a:moveTo>
                  <a:pt x="14274" y="0"/>
                </a:moveTo>
                <a:lnTo>
                  <a:pt x="0" y="38"/>
                </a:lnTo>
                <a:lnTo>
                  <a:pt x="444" y="171081"/>
                </a:lnTo>
                <a:lnTo>
                  <a:pt x="14706" y="171043"/>
                </a:lnTo>
                <a:lnTo>
                  <a:pt x="1427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79640" y="12672238"/>
            <a:ext cx="179491" cy="17269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112939" y="12672207"/>
            <a:ext cx="141681" cy="171411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9819529" y="12927545"/>
            <a:ext cx="248920" cy="296545"/>
          </a:xfrm>
          <a:custGeom>
            <a:avLst/>
            <a:gdLst/>
            <a:ahLst/>
            <a:cxnLst/>
            <a:rect l="l" t="t" r="r" b="b"/>
            <a:pathLst>
              <a:path w="248920" h="296544">
                <a:moveTo>
                  <a:pt x="247535" y="0"/>
                </a:moveTo>
                <a:lnTo>
                  <a:pt x="205549" y="101"/>
                </a:lnTo>
                <a:lnTo>
                  <a:pt x="206108" y="215658"/>
                </a:lnTo>
                <a:lnTo>
                  <a:pt x="30111" y="558"/>
                </a:lnTo>
                <a:lnTo>
                  <a:pt x="0" y="635"/>
                </a:lnTo>
                <a:lnTo>
                  <a:pt x="774" y="296430"/>
                </a:lnTo>
                <a:lnTo>
                  <a:pt x="42760" y="296316"/>
                </a:lnTo>
                <a:lnTo>
                  <a:pt x="42202" y="80695"/>
                </a:lnTo>
                <a:lnTo>
                  <a:pt x="218579" y="295859"/>
                </a:lnTo>
                <a:lnTo>
                  <a:pt x="248297" y="295783"/>
                </a:lnTo>
                <a:lnTo>
                  <a:pt x="24753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135637" y="12925821"/>
            <a:ext cx="309880" cy="298450"/>
          </a:xfrm>
          <a:custGeom>
            <a:avLst/>
            <a:gdLst/>
            <a:ahLst/>
            <a:cxnLst/>
            <a:rect l="l" t="t" r="r" b="b"/>
            <a:pathLst>
              <a:path w="309879" h="298450">
                <a:moveTo>
                  <a:pt x="154952" y="0"/>
                </a:moveTo>
                <a:lnTo>
                  <a:pt x="154533" y="0"/>
                </a:lnTo>
                <a:lnTo>
                  <a:pt x="124160" y="2934"/>
                </a:lnTo>
                <a:lnTo>
                  <a:pt x="68862" y="25142"/>
                </a:lnTo>
                <a:lnTo>
                  <a:pt x="25819" y="66735"/>
                </a:lnTo>
                <a:lnTo>
                  <a:pt x="2904" y="120259"/>
                </a:lnTo>
                <a:lnTo>
                  <a:pt x="69" y="148932"/>
                </a:lnTo>
                <a:lnTo>
                  <a:pt x="0" y="149631"/>
                </a:lnTo>
                <a:lnTo>
                  <a:pt x="8003" y="196651"/>
                </a:lnTo>
                <a:lnTo>
                  <a:pt x="30058" y="237501"/>
                </a:lnTo>
                <a:lnTo>
                  <a:pt x="63599" y="269723"/>
                </a:lnTo>
                <a:lnTo>
                  <a:pt x="106060" y="290858"/>
                </a:lnTo>
                <a:lnTo>
                  <a:pt x="154876" y="298449"/>
                </a:lnTo>
                <a:lnTo>
                  <a:pt x="155295" y="298449"/>
                </a:lnTo>
                <a:lnTo>
                  <a:pt x="185651" y="295508"/>
                </a:lnTo>
                <a:lnTo>
                  <a:pt x="214398" y="287032"/>
                </a:lnTo>
                <a:lnTo>
                  <a:pt x="240863" y="273289"/>
                </a:lnTo>
                <a:lnTo>
                  <a:pt x="261986" y="256451"/>
                </a:lnTo>
                <a:lnTo>
                  <a:pt x="154876" y="256451"/>
                </a:lnTo>
                <a:lnTo>
                  <a:pt x="132838" y="254391"/>
                </a:lnTo>
                <a:lnTo>
                  <a:pt x="92633" y="238480"/>
                </a:lnTo>
                <a:lnTo>
                  <a:pt x="61310" y="208683"/>
                </a:lnTo>
                <a:lnTo>
                  <a:pt x="44571" y="170475"/>
                </a:lnTo>
                <a:lnTo>
                  <a:pt x="42379" y="149631"/>
                </a:lnTo>
                <a:lnTo>
                  <a:pt x="42489" y="148932"/>
                </a:lnTo>
                <a:lnTo>
                  <a:pt x="51118" y="107647"/>
                </a:lnTo>
                <a:lnTo>
                  <a:pt x="75174" y="73372"/>
                </a:lnTo>
                <a:lnTo>
                  <a:pt x="110893" y="50192"/>
                </a:lnTo>
                <a:lnTo>
                  <a:pt x="154635" y="41605"/>
                </a:lnTo>
                <a:lnTo>
                  <a:pt x="259382" y="41605"/>
                </a:lnTo>
                <a:lnTo>
                  <a:pt x="246008" y="28726"/>
                </a:lnTo>
                <a:lnTo>
                  <a:pt x="203651" y="7591"/>
                </a:lnTo>
                <a:lnTo>
                  <a:pt x="154952" y="0"/>
                </a:lnTo>
                <a:close/>
              </a:path>
              <a:path w="309879" h="298450">
                <a:moveTo>
                  <a:pt x="259382" y="41605"/>
                </a:moveTo>
                <a:lnTo>
                  <a:pt x="154940" y="41605"/>
                </a:lnTo>
                <a:lnTo>
                  <a:pt x="198474" y="50045"/>
                </a:lnTo>
                <a:lnTo>
                  <a:pt x="234094" y="73056"/>
                </a:lnTo>
                <a:lnTo>
                  <a:pt x="258172" y="107174"/>
                </a:lnTo>
                <a:lnTo>
                  <a:pt x="267081" y="148932"/>
                </a:lnTo>
                <a:lnTo>
                  <a:pt x="265001" y="169948"/>
                </a:lnTo>
                <a:lnTo>
                  <a:pt x="248617" y="208259"/>
                </a:lnTo>
                <a:lnTo>
                  <a:pt x="217606" y="238213"/>
                </a:lnTo>
                <a:lnTo>
                  <a:pt x="177115" y="254391"/>
                </a:lnTo>
                <a:lnTo>
                  <a:pt x="176623" y="254391"/>
                </a:lnTo>
                <a:lnTo>
                  <a:pt x="155181" y="256451"/>
                </a:lnTo>
                <a:lnTo>
                  <a:pt x="261986" y="256451"/>
                </a:lnTo>
                <a:lnTo>
                  <a:pt x="264375" y="254546"/>
                </a:lnTo>
                <a:lnTo>
                  <a:pt x="283746" y="231705"/>
                </a:lnTo>
                <a:lnTo>
                  <a:pt x="297900" y="206040"/>
                </a:lnTo>
                <a:lnTo>
                  <a:pt x="306563" y="178195"/>
                </a:lnTo>
                <a:lnTo>
                  <a:pt x="309380" y="149631"/>
                </a:lnTo>
                <a:lnTo>
                  <a:pt x="309449" y="148932"/>
                </a:lnTo>
                <a:lnTo>
                  <a:pt x="301471" y="101798"/>
                </a:lnTo>
                <a:lnTo>
                  <a:pt x="279468" y="60948"/>
                </a:lnTo>
                <a:lnTo>
                  <a:pt x="259382" y="4160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513270" y="12926082"/>
            <a:ext cx="246379" cy="296545"/>
          </a:xfrm>
          <a:custGeom>
            <a:avLst/>
            <a:gdLst/>
            <a:ahLst/>
            <a:cxnLst/>
            <a:rect l="l" t="t" r="r" b="b"/>
            <a:pathLst>
              <a:path w="246379" h="296544">
                <a:moveTo>
                  <a:pt x="117424" y="0"/>
                </a:moveTo>
                <a:lnTo>
                  <a:pt x="0" y="304"/>
                </a:lnTo>
                <a:lnTo>
                  <a:pt x="773" y="295452"/>
                </a:lnTo>
                <a:lnTo>
                  <a:pt x="774" y="296087"/>
                </a:lnTo>
                <a:lnTo>
                  <a:pt x="42761" y="296087"/>
                </a:lnTo>
                <a:lnTo>
                  <a:pt x="42519" y="203657"/>
                </a:lnTo>
                <a:lnTo>
                  <a:pt x="113018" y="203492"/>
                </a:lnTo>
                <a:lnTo>
                  <a:pt x="119253" y="203276"/>
                </a:lnTo>
                <a:lnTo>
                  <a:pt x="124879" y="202895"/>
                </a:lnTo>
                <a:lnTo>
                  <a:pt x="176549" y="202895"/>
                </a:lnTo>
                <a:lnTo>
                  <a:pt x="168643" y="192328"/>
                </a:lnTo>
                <a:lnTo>
                  <a:pt x="192600" y="177443"/>
                </a:lnTo>
                <a:lnTo>
                  <a:pt x="204913" y="162801"/>
                </a:lnTo>
                <a:lnTo>
                  <a:pt x="42418" y="162801"/>
                </a:lnTo>
                <a:lnTo>
                  <a:pt x="42297" y="114887"/>
                </a:lnTo>
                <a:lnTo>
                  <a:pt x="42181" y="68583"/>
                </a:lnTo>
                <a:lnTo>
                  <a:pt x="42113" y="41427"/>
                </a:lnTo>
                <a:lnTo>
                  <a:pt x="207907" y="41236"/>
                </a:lnTo>
                <a:lnTo>
                  <a:pt x="199745" y="30340"/>
                </a:lnTo>
                <a:lnTo>
                  <a:pt x="184027" y="17102"/>
                </a:lnTo>
                <a:lnTo>
                  <a:pt x="165019" y="7616"/>
                </a:lnTo>
                <a:lnTo>
                  <a:pt x="142793" y="1908"/>
                </a:lnTo>
                <a:lnTo>
                  <a:pt x="117424" y="0"/>
                </a:lnTo>
                <a:close/>
              </a:path>
              <a:path w="246379" h="296544">
                <a:moveTo>
                  <a:pt x="176549" y="202895"/>
                </a:moveTo>
                <a:lnTo>
                  <a:pt x="124879" y="202895"/>
                </a:lnTo>
                <a:lnTo>
                  <a:pt x="193355" y="295452"/>
                </a:lnTo>
                <a:lnTo>
                  <a:pt x="193459" y="295592"/>
                </a:lnTo>
                <a:lnTo>
                  <a:pt x="245808" y="295452"/>
                </a:lnTo>
                <a:lnTo>
                  <a:pt x="176549" y="202895"/>
                </a:lnTo>
                <a:close/>
              </a:path>
              <a:path w="246379" h="296544">
                <a:moveTo>
                  <a:pt x="207907" y="41236"/>
                </a:moveTo>
                <a:lnTo>
                  <a:pt x="116636" y="41236"/>
                </a:lnTo>
                <a:lnTo>
                  <a:pt x="132757" y="42334"/>
                </a:lnTo>
                <a:lnTo>
                  <a:pt x="146646" y="45616"/>
                </a:lnTo>
                <a:lnTo>
                  <a:pt x="158259" y="51068"/>
                </a:lnTo>
                <a:lnTo>
                  <a:pt x="167551" y="58673"/>
                </a:lnTo>
                <a:lnTo>
                  <a:pt x="174562" y="68583"/>
                </a:lnTo>
                <a:lnTo>
                  <a:pt x="178718" y="79078"/>
                </a:lnTo>
                <a:lnTo>
                  <a:pt x="178808" y="79303"/>
                </a:lnTo>
                <a:lnTo>
                  <a:pt x="180908" y="89954"/>
                </a:lnTo>
                <a:lnTo>
                  <a:pt x="181454" y="99174"/>
                </a:lnTo>
                <a:lnTo>
                  <a:pt x="181483" y="99656"/>
                </a:lnTo>
                <a:lnTo>
                  <a:pt x="170765" y="138742"/>
                </a:lnTo>
                <a:lnTo>
                  <a:pt x="124166" y="161650"/>
                </a:lnTo>
                <a:lnTo>
                  <a:pt x="42418" y="162801"/>
                </a:lnTo>
                <a:lnTo>
                  <a:pt x="204913" y="162801"/>
                </a:lnTo>
                <a:lnTo>
                  <a:pt x="210043" y="156700"/>
                </a:lnTo>
                <a:lnTo>
                  <a:pt x="220683" y="130483"/>
                </a:lnTo>
                <a:lnTo>
                  <a:pt x="224176" y="99656"/>
                </a:lnTo>
                <a:lnTo>
                  <a:pt x="224231" y="99174"/>
                </a:lnTo>
                <a:lnTo>
                  <a:pt x="222639" y="79303"/>
                </a:lnTo>
                <a:lnTo>
                  <a:pt x="222621" y="79078"/>
                </a:lnTo>
                <a:lnTo>
                  <a:pt x="217946" y="60747"/>
                </a:lnTo>
                <a:lnTo>
                  <a:pt x="210291" y="44421"/>
                </a:lnTo>
                <a:lnTo>
                  <a:pt x="207907" y="4123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805438" y="12924886"/>
            <a:ext cx="288290" cy="296545"/>
          </a:xfrm>
          <a:custGeom>
            <a:avLst/>
            <a:gdLst/>
            <a:ahLst/>
            <a:cxnLst/>
            <a:rect l="l" t="t" r="r" b="b"/>
            <a:pathLst>
              <a:path w="288290" h="296544">
                <a:moveTo>
                  <a:pt x="287426" y="0"/>
                </a:moveTo>
                <a:lnTo>
                  <a:pt x="256514" y="76"/>
                </a:lnTo>
                <a:lnTo>
                  <a:pt x="144373" y="184378"/>
                </a:lnTo>
                <a:lnTo>
                  <a:pt x="31292" y="660"/>
                </a:lnTo>
                <a:lnTo>
                  <a:pt x="0" y="736"/>
                </a:lnTo>
                <a:lnTo>
                  <a:pt x="761" y="296532"/>
                </a:lnTo>
                <a:lnTo>
                  <a:pt x="42760" y="296417"/>
                </a:lnTo>
                <a:lnTo>
                  <a:pt x="42240" y="96989"/>
                </a:lnTo>
                <a:lnTo>
                  <a:pt x="144602" y="263829"/>
                </a:lnTo>
                <a:lnTo>
                  <a:pt x="245681" y="96608"/>
                </a:lnTo>
                <a:lnTo>
                  <a:pt x="246202" y="295897"/>
                </a:lnTo>
                <a:lnTo>
                  <a:pt x="288188" y="295782"/>
                </a:lnTo>
                <a:lnTo>
                  <a:pt x="28742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1141623" y="12924411"/>
            <a:ext cx="295275" cy="296545"/>
          </a:xfrm>
          <a:custGeom>
            <a:avLst/>
            <a:gdLst/>
            <a:ahLst/>
            <a:cxnLst/>
            <a:rect l="l" t="t" r="r" b="b"/>
            <a:pathLst>
              <a:path w="295275" h="296544">
                <a:moveTo>
                  <a:pt x="161369" y="0"/>
                </a:moveTo>
                <a:lnTo>
                  <a:pt x="132638" y="0"/>
                </a:lnTo>
                <a:lnTo>
                  <a:pt x="0" y="296138"/>
                </a:lnTo>
                <a:lnTo>
                  <a:pt x="45854" y="296138"/>
                </a:lnTo>
                <a:lnTo>
                  <a:pt x="79908" y="218427"/>
                </a:lnTo>
                <a:lnTo>
                  <a:pt x="260102" y="218071"/>
                </a:lnTo>
                <a:lnTo>
                  <a:pt x="242087" y="178282"/>
                </a:lnTo>
                <a:lnTo>
                  <a:pt x="97447" y="178282"/>
                </a:lnTo>
                <a:lnTo>
                  <a:pt x="146850" y="65493"/>
                </a:lnTo>
                <a:lnTo>
                  <a:pt x="191022" y="65493"/>
                </a:lnTo>
                <a:lnTo>
                  <a:pt x="161369" y="0"/>
                </a:lnTo>
                <a:close/>
              </a:path>
              <a:path w="295275" h="296544">
                <a:moveTo>
                  <a:pt x="260102" y="218071"/>
                </a:moveTo>
                <a:lnTo>
                  <a:pt x="214858" y="218071"/>
                </a:lnTo>
                <a:lnTo>
                  <a:pt x="249631" y="295490"/>
                </a:lnTo>
                <a:lnTo>
                  <a:pt x="295154" y="295490"/>
                </a:lnTo>
                <a:lnTo>
                  <a:pt x="260102" y="218071"/>
                </a:lnTo>
                <a:close/>
              </a:path>
              <a:path w="295275" h="296544">
                <a:moveTo>
                  <a:pt x="191022" y="65493"/>
                </a:moveTo>
                <a:lnTo>
                  <a:pt x="146850" y="65493"/>
                </a:lnTo>
                <a:lnTo>
                  <a:pt x="197358" y="178015"/>
                </a:lnTo>
                <a:lnTo>
                  <a:pt x="97447" y="178282"/>
                </a:lnTo>
                <a:lnTo>
                  <a:pt x="242087" y="178282"/>
                </a:lnTo>
                <a:lnTo>
                  <a:pt x="191022" y="6549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483973" y="12923222"/>
            <a:ext cx="248920" cy="296545"/>
          </a:xfrm>
          <a:custGeom>
            <a:avLst/>
            <a:gdLst/>
            <a:ahLst/>
            <a:cxnLst/>
            <a:rect l="l" t="t" r="r" b="b"/>
            <a:pathLst>
              <a:path w="248920" h="296544">
                <a:moveTo>
                  <a:pt x="247548" y="0"/>
                </a:moveTo>
                <a:lnTo>
                  <a:pt x="205549" y="114"/>
                </a:lnTo>
                <a:lnTo>
                  <a:pt x="206108" y="215671"/>
                </a:lnTo>
                <a:lnTo>
                  <a:pt x="30111" y="571"/>
                </a:lnTo>
                <a:lnTo>
                  <a:pt x="0" y="647"/>
                </a:lnTo>
                <a:lnTo>
                  <a:pt x="774" y="296443"/>
                </a:lnTo>
                <a:lnTo>
                  <a:pt x="42773" y="296329"/>
                </a:lnTo>
                <a:lnTo>
                  <a:pt x="42214" y="80708"/>
                </a:lnTo>
                <a:lnTo>
                  <a:pt x="218579" y="295871"/>
                </a:lnTo>
                <a:lnTo>
                  <a:pt x="248310" y="295795"/>
                </a:lnTo>
                <a:lnTo>
                  <a:pt x="24754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813763" y="12922762"/>
            <a:ext cx="245745" cy="296545"/>
          </a:xfrm>
          <a:custGeom>
            <a:avLst/>
            <a:gdLst/>
            <a:ahLst/>
            <a:cxnLst/>
            <a:rect l="l" t="t" r="r" b="b"/>
            <a:pathLst>
              <a:path w="245745" h="296544">
                <a:moveTo>
                  <a:pt x="96799" y="0"/>
                </a:moveTo>
                <a:lnTo>
                  <a:pt x="0" y="253"/>
                </a:lnTo>
                <a:lnTo>
                  <a:pt x="72" y="28512"/>
                </a:lnTo>
                <a:lnTo>
                  <a:pt x="151" y="58976"/>
                </a:lnTo>
                <a:lnTo>
                  <a:pt x="259" y="101035"/>
                </a:lnTo>
                <a:lnTo>
                  <a:pt x="380" y="147802"/>
                </a:lnTo>
                <a:lnTo>
                  <a:pt x="480" y="186837"/>
                </a:lnTo>
                <a:lnTo>
                  <a:pt x="565" y="219738"/>
                </a:lnTo>
                <a:lnTo>
                  <a:pt x="655" y="254546"/>
                </a:lnTo>
                <a:lnTo>
                  <a:pt x="761" y="296036"/>
                </a:lnTo>
                <a:lnTo>
                  <a:pt x="106649" y="295770"/>
                </a:lnTo>
                <a:lnTo>
                  <a:pt x="151238" y="285781"/>
                </a:lnTo>
                <a:lnTo>
                  <a:pt x="189448" y="263745"/>
                </a:lnTo>
                <a:lnTo>
                  <a:pt x="197932" y="254698"/>
                </a:lnTo>
                <a:lnTo>
                  <a:pt x="42646" y="254698"/>
                </a:lnTo>
                <a:lnTo>
                  <a:pt x="42555" y="219738"/>
                </a:lnTo>
                <a:lnTo>
                  <a:pt x="42468" y="186837"/>
                </a:lnTo>
                <a:lnTo>
                  <a:pt x="42366" y="147802"/>
                </a:lnTo>
                <a:lnTo>
                  <a:pt x="42244" y="101035"/>
                </a:lnTo>
                <a:lnTo>
                  <a:pt x="42133" y="58976"/>
                </a:lnTo>
                <a:lnTo>
                  <a:pt x="42087" y="41376"/>
                </a:lnTo>
                <a:lnTo>
                  <a:pt x="197330" y="41236"/>
                </a:lnTo>
                <a:lnTo>
                  <a:pt x="184505" y="28512"/>
                </a:lnTo>
                <a:lnTo>
                  <a:pt x="143703" y="7534"/>
                </a:lnTo>
                <a:lnTo>
                  <a:pt x="96799" y="0"/>
                </a:lnTo>
                <a:close/>
              </a:path>
              <a:path w="245745" h="296544">
                <a:moveTo>
                  <a:pt x="197330" y="41236"/>
                </a:moveTo>
                <a:lnTo>
                  <a:pt x="96799" y="41236"/>
                </a:lnTo>
                <a:lnTo>
                  <a:pt x="117656" y="43270"/>
                </a:lnTo>
                <a:lnTo>
                  <a:pt x="137423" y="49245"/>
                </a:lnTo>
                <a:lnTo>
                  <a:pt x="171856" y="72275"/>
                </a:lnTo>
                <a:lnTo>
                  <a:pt x="195097" y="106862"/>
                </a:lnTo>
                <a:lnTo>
                  <a:pt x="203250" y="147802"/>
                </a:lnTo>
                <a:lnTo>
                  <a:pt x="195664" y="186837"/>
                </a:lnTo>
                <a:lnTo>
                  <a:pt x="174639" y="219738"/>
                </a:lnTo>
                <a:lnTo>
                  <a:pt x="143120" y="243357"/>
                </a:lnTo>
                <a:lnTo>
                  <a:pt x="104051" y="254546"/>
                </a:lnTo>
                <a:lnTo>
                  <a:pt x="42646" y="254698"/>
                </a:lnTo>
                <a:lnTo>
                  <a:pt x="197932" y="254698"/>
                </a:lnTo>
                <a:lnTo>
                  <a:pt x="219329" y="231881"/>
                </a:lnTo>
                <a:lnTo>
                  <a:pt x="238763" y="192447"/>
                </a:lnTo>
                <a:lnTo>
                  <a:pt x="245615" y="147802"/>
                </a:lnTo>
                <a:lnTo>
                  <a:pt x="242179" y="126770"/>
                </a:lnTo>
                <a:lnTo>
                  <a:pt x="237935" y="101035"/>
                </a:lnTo>
                <a:lnTo>
                  <a:pt x="216738" y="60493"/>
                </a:lnTo>
                <a:lnTo>
                  <a:pt x="197330" y="4123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2127574" y="12922087"/>
            <a:ext cx="43180" cy="295910"/>
          </a:xfrm>
          <a:custGeom>
            <a:avLst/>
            <a:gdLst/>
            <a:ahLst/>
            <a:cxnLst/>
            <a:rect l="l" t="t" r="r" b="b"/>
            <a:pathLst>
              <a:path w="43179" h="295909">
                <a:moveTo>
                  <a:pt x="41998" y="0"/>
                </a:moveTo>
                <a:lnTo>
                  <a:pt x="0" y="114"/>
                </a:lnTo>
                <a:lnTo>
                  <a:pt x="774" y="295910"/>
                </a:lnTo>
                <a:lnTo>
                  <a:pt x="42748" y="295795"/>
                </a:lnTo>
                <a:lnTo>
                  <a:pt x="419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2252224" y="12921893"/>
            <a:ext cx="213360" cy="295910"/>
          </a:xfrm>
          <a:custGeom>
            <a:avLst/>
            <a:gdLst/>
            <a:ahLst/>
            <a:cxnLst/>
            <a:rect l="l" t="t" r="r" b="b"/>
            <a:pathLst>
              <a:path w="213359" h="295909">
                <a:moveTo>
                  <a:pt x="212864" y="254000"/>
                </a:moveTo>
                <a:lnTo>
                  <a:pt x="42494" y="254000"/>
                </a:lnTo>
                <a:lnTo>
                  <a:pt x="42494" y="172720"/>
                </a:lnTo>
                <a:lnTo>
                  <a:pt x="85432" y="172720"/>
                </a:lnTo>
                <a:lnTo>
                  <a:pt x="85432" y="171450"/>
                </a:lnTo>
                <a:lnTo>
                  <a:pt x="181013" y="171450"/>
                </a:lnTo>
                <a:lnTo>
                  <a:pt x="181013" y="130810"/>
                </a:lnTo>
                <a:lnTo>
                  <a:pt x="42176" y="130810"/>
                </a:lnTo>
                <a:lnTo>
                  <a:pt x="42176" y="40640"/>
                </a:lnTo>
                <a:lnTo>
                  <a:pt x="204228" y="40640"/>
                </a:lnTo>
                <a:lnTo>
                  <a:pt x="204228" y="0"/>
                </a:lnTo>
                <a:lnTo>
                  <a:pt x="0" y="0"/>
                </a:lnTo>
                <a:lnTo>
                  <a:pt x="0" y="40640"/>
                </a:lnTo>
                <a:lnTo>
                  <a:pt x="177" y="40640"/>
                </a:lnTo>
                <a:lnTo>
                  <a:pt x="177" y="130810"/>
                </a:lnTo>
                <a:lnTo>
                  <a:pt x="342" y="130810"/>
                </a:lnTo>
                <a:lnTo>
                  <a:pt x="342" y="171450"/>
                </a:lnTo>
                <a:lnTo>
                  <a:pt x="393" y="172720"/>
                </a:lnTo>
                <a:lnTo>
                  <a:pt x="508" y="254000"/>
                </a:lnTo>
                <a:lnTo>
                  <a:pt x="660" y="254000"/>
                </a:lnTo>
                <a:lnTo>
                  <a:pt x="660" y="294640"/>
                </a:lnTo>
                <a:lnTo>
                  <a:pt x="723" y="295910"/>
                </a:lnTo>
                <a:lnTo>
                  <a:pt x="198120" y="295910"/>
                </a:lnTo>
                <a:lnTo>
                  <a:pt x="198120" y="294640"/>
                </a:lnTo>
                <a:lnTo>
                  <a:pt x="212864" y="294640"/>
                </a:lnTo>
                <a:lnTo>
                  <a:pt x="212864" y="25400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146805" y="11005683"/>
            <a:ext cx="1980682" cy="184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8187" y="590550"/>
            <a:ext cx="13287375" cy="2362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8187" y="3395662"/>
            <a:ext cx="13287375" cy="974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19675" y="13730288"/>
            <a:ext cx="4724400" cy="738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8187" y="13730288"/>
            <a:ext cx="3395662" cy="738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29900" y="13730288"/>
            <a:ext cx="3395662" cy="738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jpg"/><Relationship Id="rId5" Type="http://schemas.openxmlformats.org/officeDocument/2006/relationships/image" Target="../media/image8.png"/><Relationship Id="rId10" Type="http://schemas.openxmlformats.org/officeDocument/2006/relationships/image" Target="../media/image13.jp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2955" y="3176170"/>
            <a:ext cx="13191490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fr-FR" sz="6000" b="0" i="0" u="none" strike="noStrike" baseline="0" dirty="0">
                <a:solidFill>
                  <a:srgbClr val="FFDE00"/>
                </a:solidFill>
                <a:latin typeface="Arial" panose="020B0604020202020204" pitchFamily="34" charset="0"/>
              </a:rPr>
              <a:t>L'EUROPE</a:t>
            </a:r>
          </a:p>
          <a:p>
            <a:pPr algn="ctr"/>
            <a:r>
              <a:rPr lang="fr-FR" sz="6000" b="0" i="0" u="none" strike="noStrike" baseline="0" dirty="0">
                <a:solidFill>
                  <a:srgbClr val="FFDE00"/>
                </a:solidFill>
                <a:latin typeface="Arial" panose="020B0604020202020204" pitchFamily="34" charset="0"/>
              </a:rPr>
              <a:t>LA RÉGION NORMANDIE</a:t>
            </a:r>
          </a:p>
          <a:p>
            <a:pPr algn="ctr"/>
            <a:r>
              <a:rPr lang="fr-FR" sz="6000" b="0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</a:rPr>
              <a:t>ONT PARTICIPÉ</a:t>
            </a:r>
          </a:p>
          <a:p>
            <a:pPr algn="ctr"/>
            <a:r>
              <a:rPr lang="fr-FR" sz="6000" b="0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</a:rPr>
              <a:t>A LA RÉALISATION DE</a:t>
            </a:r>
            <a:endParaRPr lang="fr-FR" sz="6000" b="0" i="0" u="none" strike="noStrike" baseline="0" dirty="0">
              <a:solidFill>
                <a:srgbClr val="FFDE00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object 3"/>
          <p:cNvGrpSpPr>
            <a:grpSpLocks noGrp="1" noUngrp="1" noRot="1" noMove="1" noResize="1"/>
          </p:cNvGrpSpPr>
          <p:nvPr/>
        </p:nvGrpSpPr>
        <p:grpSpPr>
          <a:xfrm>
            <a:off x="6391461" y="10945848"/>
            <a:ext cx="2489200" cy="2522855"/>
            <a:chOff x="6391461" y="10945848"/>
            <a:chExt cx="2489200" cy="2522855"/>
          </a:xfrm>
        </p:grpSpPr>
        <p:sp>
          <p:nvSpPr>
            <p:cNvPr id="4" name="object 4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741848" y="11645618"/>
              <a:ext cx="964565" cy="1043940"/>
            </a:xfrm>
            <a:custGeom>
              <a:avLst/>
              <a:gdLst/>
              <a:ahLst/>
              <a:cxnLst/>
              <a:rect l="l" t="t" r="r" b="b"/>
              <a:pathLst>
                <a:path w="964565" h="1043940">
                  <a:moveTo>
                    <a:pt x="0" y="0"/>
                  </a:moveTo>
                  <a:lnTo>
                    <a:pt x="11887" y="1043368"/>
                  </a:lnTo>
                  <a:lnTo>
                    <a:pt x="946340" y="1005535"/>
                  </a:lnTo>
                  <a:lnTo>
                    <a:pt x="949901" y="811758"/>
                  </a:lnTo>
                  <a:lnTo>
                    <a:pt x="589305" y="811758"/>
                  </a:lnTo>
                  <a:lnTo>
                    <a:pt x="580531" y="810653"/>
                  </a:lnTo>
                  <a:lnTo>
                    <a:pt x="398068" y="810653"/>
                  </a:lnTo>
                  <a:lnTo>
                    <a:pt x="372358" y="804591"/>
                  </a:lnTo>
                  <a:lnTo>
                    <a:pt x="326877" y="774642"/>
                  </a:lnTo>
                  <a:lnTo>
                    <a:pt x="287360" y="726071"/>
                  </a:lnTo>
                  <a:lnTo>
                    <a:pt x="268497" y="692275"/>
                  </a:lnTo>
                  <a:lnTo>
                    <a:pt x="251867" y="654132"/>
                  </a:lnTo>
                  <a:lnTo>
                    <a:pt x="238127" y="612883"/>
                  </a:lnTo>
                  <a:lnTo>
                    <a:pt x="227935" y="569767"/>
                  </a:lnTo>
                  <a:lnTo>
                    <a:pt x="222069" y="526895"/>
                  </a:lnTo>
                  <a:lnTo>
                    <a:pt x="220854" y="483792"/>
                  </a:lnTo>
                  <a:lnTo>
                    <a:pt x="220831" y="482902"/>
                  </a:lnTo>
                  <a:lnTo>
                    <a:pt x="225137" y="442538"/>
                  </a:lnTo>
                  <a:lnTo>
                    <a:pt x="225233" y="441635"/>
                  </a:lnTo>
                  <a:lnTo>
                    <a:pt x="235817" y="403465"/>
                  </a:lnTo>
                  <a:lnTo>
                    <a:pt x="278160" y="341381"/>
                  </a:lnTo>
                  <a:lnTo>
                    <a:pt x="311235" y="319949"/>
                  </a:lnTo>
                  <a:lnTo>
                    <a:pt x="353123" y="306577"/>
                  </a:lnTo>
                  <a:lnTo>
                    <a:pt x="365823" y="305053"/>
                  </a:lnTo>
                  <a:lnTo>
                    <a:pt x="362330" y="302755"/>
                  </a:lnTo>
                  <a:lnTo>
                    <a:pt x="327016" y="270179"/>
                  </a:lnTo>
                  <a:lnTo>
                    <a:pt x="306077" y="236599"/>
                  </a:lnTo>
                  <a:lnTo>
                    <a:pt x="291742" y="198797"/>
                  </a:lnTo>
                  <a:lnTo>
                    <a:pt x="283159" y="158267"/>
                  </a:lnTo>
                  <a:lnTo>
                    <a:pt x="324325" y="156494"/>
                  </a:lnTo>
                  <a:lnTo>
                    <a:pt x="961942" y="156494"/>
                  </a:lnTo>
                  <a:lnTo>
                    <a:pt x="964107" y="38684"/>
                  </a:lnTo>
                  <a:lnTo>
                    <a:pt x="0" y="0"/>
                  </a:lnTo>
                  <a:close/>
                </a:path>
                <a:path w="964565" h="1043940">
                  <a:moveTo>
                    <a:pt x="959202" y="305636"/>
                  </a:moveTo>
                  <a:lnTo>
                    <a:pt x="608034" y="305636"/>
                  </a:lnTo>
                  <a:lnTo>
                    <a:pt x="634644" y="307314"/>
                  </a:lnTo>
                  <a:lnTo>
                    <a:pt x="676523" y="320760"/>
                  </a:lnTo>
                  <a:lnTo>
                    <a:pt x="709580" y="342243"/>
                  </a:lnTo>
                  <a:lnTo>
                    <a:pt x="751869" y="404370"/>
                  </a:lnTo>
                  <a:lnTo>
                    <a:pt x="762423" y="442538"/>
                  </a:lnTo>
                  <a:lnTo>
                    <a:pt x="766704" y="482902"/>
                  </a:lnTo>
                  <a:lnTo>
                    <a:pt x="766799" y="483792"/>
                  </a:lnTo>
                  <a:lnTo>
                    <a:pt x="765680" y="526027"/>
                  </a:lnTo>
                  <a:lnTo>
                    <a:pt x="765657" y="526895"/>
                  </a:lnTo>
                  <a:lnTo>
                    <a:pt x="759774" y="569767"/>
                  </a:lnTo>
                  <a:lnTo>
                    <a:pt x="759659" y="570608"/>
                  </a:lnTo>
                  <a:lnTo>
                    <a:pt x="749465" y="613694"/>
                  </a:lnTo>
                  <a:lnTo>
                    <a:pt x="735737" y="654916"/>
                  </a:lnTo>
                  <a:lnTo>
                    <a:pt x="719136" y="693035"/>
                  </a:lnTo>
                  <a:lnTo>
                    <a:pt x="700322" y="726814"/>
                  </a:lnTo>
                  <a:lnTo>
                    <a:pt x="660664" y="775539"/>
                  </a:lnTo>
                  <a:lnTo>
                    <a:pt x="615028" y="805535"/>
                  </a:lnTo>
                  <a:lnTo>
                    <a:pt x="589305" y="811758"/>
                  </a:lnTo>
                  <a:lnTo>
                    <a:pt x="949901" y="811758"/>
                  </a:lnTo>
                  <a:lnTo>
                    <a:pt x="953236" y="630237"/>
                  </a:lnTo>
                  <a:lnTo>
                    <a:pt x="909187" y="620839"/>
                  </a:lnTo>
                  <a:lnTo>
                    <a:pt x="870399" y="606932"/>
                  </a:lnTo>
                  <a:lnTo>
                    <a:pt x="838238" y="591264"/>
                  </a:lnTo>
                  <a:lnTo>
                    <a:pt x="814069" y="576579"/>
                  </a:lnTo>
                  <a:lnTo>
                    <a:pt x="917700" y="576579"/>
                  </a:lnTo>
                  <a:lnTo>
                    <a:pt x="922203" y="576160"/>
                  </a:lnTo>
                  <a:lnTo>
                    <a:pt x="954328" y="570814"/>
                  </a:lnTo>
                  <a:lnTo>
                    <a:pt x="958868" y="323786"/>
                  </a:lnTo>
                  <a:lnTo>
                    <a:pt x="958938" y="319949"/>
                  </a:lnTo>
                  <a:lnTo>
                    <a:pt x="959027" y="315125"/>
                  </a:lnTo>
                  <a:lnTo>
                    <a:pt x="959130" y="309525"/>
                  </a:lnTo>
                  <a:lnTo>
                    <a:pt x="959202" y="305636"/>
                  </a:lnTo>
                  <a:close/>
                </a:path>
                <a:path w="964565" h="1043940">
                  <a:moveTo>
                    <a:pt x="493509" y="783018"/>
                  </a:moveTo>
                  <a:lnTo>
                    <a:pt x="468852" y="787491"/>
                  </a:lnTo>
                  <a:lnTo>
                    <a:pt x="446065" y="797802"/>
                  </a:lnTo>
                  <a:lnTo>
                    <a:pt x="423139" y="807630"/>
                  </a:lnTo>
                  <a:lnTo>
                    <a:pt x="398068" y="810653"/>
                  </a:lnTo>
                  <a:lnTo>
                    <a:pt x="580531" y="810653"/>
                  </a:lnTo>
                  <a:lnTo>
                    <a:pt x="564337" y="808614"/>
                  </a:lnTo>
                  <a:lnTo>
                    <a:pt x="541269" y="798769"/>
                  </a:lnTo>
                  <a:lnTo>
                    <a:pt x="518269" y="788234"/>
                  </a:lnTo>
                  <a:lnTo>
                    <a:pt x="493509" y="783018"/>
                  </a:lnTo>
                  <a:close/>
                </a:path>
                <a:path w="964565" h="1043940">
                  <a:moveTo>
                    <a:pt x="917700" y="576579"/>
                  </a:moveTo>
                  <a:lnTo>
                    <a:pt x="814069" y="576579"/>
                  </a:lnTo>
                  <a:lnTo>
                    <a:pt x="852332" y="579670"/>
                  </a:lnTo>
                  <a:lnTo>
                    <a:pt x="888290" y="579321"/>
                  </a:lnTo>
                  <a:lnTo>
                    <a:pt x="917700" y="576579"/>
                  </a:lnTo>
                  <a:close/>
                </a:path>
                <a:path w="964565" h="1043940">
                  <a:moveTo>
                    <a:pt x="960889" y="213817"/>
                  </a:moveTo>
                  <a:lnTo>
                    <a:pt x="551078" y="213817"/>
                  </a:lnTo>
                  <a:lnTo>
                    <a:pt x="562549" y="218057"/>
                  </a:lnTo>
                  <a:lnTo>
                    <a:pt x="575857" y="228934"/>
                  </a:lnTo>
                  <a:lnTo>
                    <a:pt x="585491" y="242058"/>
                  </a:lnTo>
                  <a:lnTo>
                    <a:pt x="585900" y="252061"/>
                  </a:lnTo>
                  <a:lnTo>
                    <a:pt x="585939" y="253034"/>
                  </a:lnTo>
                  <a:lnTo>
                    <a:pt x="579345" y="261078"/>
                  </a:lnTo>
                  <a:lnTo>
                    <a:pt x="571361" y="269190"/>
                  </a:lnTo>
                  <a:lnTo>
                    <a:pt x="563313" y="277028"/>
                  </a:lnTo>
                  <a:lnTo>
                    <a:pt x="556526" y="284251"/>
                  </a:lnTo>
                  <a:lnTo>
                    <a:pt x="536193" y="322008"/>
                  </a:lnTo>
                  <a:lnTo>
                    <a:pt x="535863" y="323189"/>
                  </a:lnTo>
                  <a:lnTo>
                    <a:pt x="535673" y="323786"/>
                  </a:lnTo>
                  <a:lnTo>
                    <a:pt x="559361" y="316428"/>
                  </a:lnTo>
                  <a:lnTo>
                    <a:pt x="583210" y="309525"/>
                  </a:lnTo>
                  <a:lnTo>
                    <a:pt x="608034" y="305636"/>
                  </a:lnTo>
                  <a:lnTo>
                    <a:pt x="959202" y="305636"/>
                  </a:lnTo>
                  <a:lnTo>
                    <a:pt x="960763" y="220664"/>
                  </a:lnTo>
                  <a:lnTo>
                    <a:pt x="960889" y="213817"/>
                  </a:lnTo>
                  <a:close/>
                </a:path>
                <a:path w="964565" h="1043940">
                  <a:moveTo>
                    <a:pt x="961942" y="156494"/>
                  </a:moveTo>
                  <a:lnTo>
                    <a:pt x="324325" y="156494"/>
                  </a:lnTo>
                  <a:lnTo>
                    <a:pt x="364978" y="160675"/>
                  </a:lnTo>
                  <a:lnTo>
                    <a:pt x="403384" y="172003"/>
                  </a:lnTo>
                  <a:lnTo>
                    <a:pt x="437807" y="191668"/>
                  </a:lnTo>
                  <a:lnTo>
                    <a:pt x="485068" y="246210"/>
                  </a:lnTo>
                  <a:lnTo>
                    <a:pt x="509041" y="315125"/>
                  </a:lnTo>
                  <a:lnTo>
                    <a:pt x="512930" y="302065"/>
                  </a:lnTo>
                  <a:lnTo>
                    <a:pt x="529536" y="252061"/>
                  </a:lnTo>
                  <a:lnTo>
                    <a:pt x="551078" y="213817"/>
                  </a:lnTo>
                  <a:lnTo>
                    <a:pt x="960889" y="213817"/>
                  </a:lnTo>
                  <a:lnTo>
                    <a:pt x="961865" y="160675"/>
                  </a:lnTo>
                  <a:lnTo>
                    <a:pt x="961942" y="156494"/>
                  </a:lnTo>
                  <a:close/>
                </a:path>
              </a:pathLst>
            </a:custGeom>
            <a:solidFill>
              <a:srgbClr val="4CB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741046" y="11255704"/>
              <a:ext cx="2054860" cy="1440815"/>
            </a:xfrm>
            <a:custGeom>
              <a:avLst/>
              <a:gdLst/>
              <a:ahLst/>
              <a:cxnLst/>
              <a:rect l="l" t="t" r="r" b="b"/>
              <a:pathLst>
                <a:path w="2054859" h="1440815">
                  <a:moveTo>
                    <a:pt x="288759" y="58801"/>
                  </a:moveTo>
                  <a:lnTo>
                    <a:pt x="263512" y="34544"/>
                  </a:lnTo>
                  <a:lnTo>
                    <a:pt x="233400" y="16002"/>
                  </a:lnTo>
                  <a:lnTo>
                    <a:pt x="199288" y="4165"/>
                  </a:lnTo>
                  <a:lnTo>
                    <a:pt x="162013" y="0"/>
                  </a:lnTo>
                  <a:lnTo>
                    <a:pt x="110883" y="8026"/>
                  </a:lnTo>
                  <a:lnTo>
                    <a:pt x="66421" y="30378"/>
                  </a:lnTo>
                  <a:lnTo>
                    <a:pt x="31318" y="64439"/>
                  </a:lnTo>
                  <a:lnTo>
                    <a:pt x="8280" y="107594"/>
                  </a:lnTo>
                  <a:lnTo>
                    <a:pt x="0" y="157238"/>
                  </a:lnTo>
                  <a:lnTo>
                    <a:pt x="8280" y="206819"/>
                  </a:lnTo>
                  <a:lnTo>
                    <a:pt x="31318" y="249859"/>
                  </a:lnTo>
                  <a:lnTo>
                    <a:pt x="66421" y="283781"/>
                  </a:lnTo>
                  <a:lnTo>
                    <a:pt x="110883" y="306031"/>
                  </a:lnTo>
                  <a:lnTo>
                    <a:pt x="162013" y="314020"/>
                  </a:lnTo>
                  <a:lnTo>
                    <a:pt x="199288" y="309918"/>
                  </a:lnTo>
                  <a:lnTo>
                    <a:pt x="233400" y="298221"/>
                  </a:lnTo>
                  <a:lnTo>
                    <a:pt x="263512" y="279831"/>
                  </a:lnTo>
                  <a:lnTo>
                    <a:pt x="288759" y="255651"/>
                  </a:lnTo>
                  <a:lnTo>
                    <a:pt x="240423" y="214718"/>
                  </a:lnTo>
                  <a:lnTo>
                    <a:pt x="225361" y="231521"/>
                  </a:lnTo>
                  <a:lnTo>
                    <a:pt x="206781" y="244271"/>
                  </a:lnTo>
                  <a:lnTo>
                    <a:pt x="185420" y="252374"/>
                  </a:lnTo>
                  <a:lnTo>
                    <a:pt x="162013" y="255219"/>
                  </a:lnTo>
                  <a:lnTo>
                    <a:pt x="124180" y="248043"/>
                  </a:lnTo>
                  <a:lnTo>
                    <a:pt x="93154" y="227939"/>
                  </a:lnTo>
                  <a:lnTo>
                    <a:pt x="72174" y="196977"/>
                  </a:lnTo>
                  <a:lnTo>
                    <a:pt x="64465" y="157238"/>
                  </a:lnTo>
                  <a:lnTo>
                    <a:pt x="72174" y="117119"/>
                  </a:lnTo>
                  <a:lnTo>
                    <a:pt x="93154" y="86182"/>
                  </a:lnTo>
                  <a:lnTo>
                    <a:pt x="124180" y="66268"/>
                  </a:lnTo>
                  <a:lnTo>
                    <a:pt x="162013" y="59232"/>
                  </a:lnTo>
                  <a:lnTo>
                    <a:pt x="185420" y="62064"/>
                  </a:lnTo>
                  <a:lnTo>
                    <a:pt x="206781" y="70167"/>
                  </a:lnTo>
                  <a:lnTo>
                    <a:pt x="225361" y="82931"/>
                  </a:lnTo>
                  <a:lnTo>
                    <a:pt x="240423" y="99733"/>
                  </a:lnTo>
                  <a:lnTo>
                    <a:pt x="288759" y="58801"/>
                  </a:lnTo>
                  <a:close/>
                </a:path>
                <a:path w="2054859" h="1440815">
                  <a:moveTo>
                    <a:pt x="2041893" y="964730"/>
                  </a:moveTo>
                  <a:lnTo>
                    <a:pt x="2026069" y="363943"/>
                  </a:lnTo>
                  <a:lnTo>
                    <a:pt x="973086" y="433832"/>
                  </a:lnTo>
                  <a:lnTo>
                    <a:pt x="986116" y="953731"/>
                  </a:lnTo>
                  <a:lnTo>
                    <a:pt x="1039139" y="939012"/>
                  </a:lnTo>
                  <a:lnTo>
                    <a:pt x="1101178" y="916457"/>
                  </a:lnTo>
                  <a:lnTo>
                    <a:pt x="1155776" y="890752"/>
                  </a:lnTo>
                  <a:lnTo>
                    <a:pt x="1203388" y="866978"/>
                  </a:lnTo>
                  <a:lnTo>
                    <a:pt x="1244434" y="850163"/>
                  </a:lnTo>
                  <a:lnTo>
                    <a:pt x="1279372" y="845388"/>
                  </a:lnTo>
                  <a:lnTo>
                    <a:pt x="1316355" y="859066"/>
                  </a:lnTo>
                  <a:lnTo>
                    <a:pt x="1334846" y="884948"/>
                  </a:lnTo>
                  <a:lnTo>
                    <a:pt x="1346327" y="913955"/>
                  </a:lnTo>
                  <a:lnTo>
                    <a:pt x="1362290" y="937006"/>
                  </a:lnTo>
                  <a:lnTo>
                    <a:pt x="1394206" y="945032"/>
                  </a:lnTo>
                  <a:lnTo>
                    <a:pt x="1421726" y="939431"/>
                  </a:lnTo>
                  <a:lnTo>
                    <a:pt x="1458747" y="926566"/>
                  </a:lnTo>
                  <a:lnTo>
                    <a:pt x="1503108" y="908558"/>
                  </a:lnTo>
                  <a:lnTo>
                    <a:pt x="1552663" y="887526"/>
                  </a:lnTo>
                  <a:lnTo>
                    <a:pt x="1605292" y="865581"/>
                  </a:lnTo>
                  <a:lnTo>
                    <a:pt x="1658848" y="844829"/>
                  </a:lnTo>
                  <a:lnTo>
                    <a:pt x="1711185" y="827392"/>
                  </a:lnTo>
                  <a:lnTo>
                    <a:pt x="1760181" y="815378"/>
                  </a:lnTo>
                  <a:lnTo>
                    <a:pt x="1803692" y="810907"/>
                  </a:lnTo>
                  <a:lnTo>
                    <a:pt x="1841411" y="816889"/>
                  </a:lnTo>
                  <a:lnTo>
                    <a:pt x="1868258" y="832789"/>
                  </a:lnTo>
                  <a:lnTo>
                    <a:pt x="1888515" y="855548"/>
                  </a:lnTo>
                  <a:lnTo>
                    <a:pt x="1906511" y="882091"/>
                  </a:lnTo>
                  <a:lnTo>
                    <a:pt x="1926526" y="909345"/>
                  </a:lnTo>
                  <a:lnTo>
                    <a:pt x="1952891" y="934250"/>
                  </a:lnTo>
                  <a:lnTo>
                    <a:pt x="1989912" y="953731"/>
                  </a:lnTo>
                  <a:lnTo>
                    <a:pt x="2041893" y="964730"/>
                  </a:lnTo>
                  <a:close/>
                </a:path>
                <a:path w="2054859" h="1440815">
                  <a:moveTo>
                    <a:pt x="2054428" y="1440383"/>
                  </a:moveTo>
                  <a:lnTo>
                    <a:pt x="2046211" y="1128369"/>
                  </a:lnTo>
                  <a:lnTo>
                    <a:pt x="2043950" y="1042936"/>
                  </a:lnTo>
                  <a:lnTo>
                    <a:pt x="2043861" y="1039329"/>
                  </a:lnTo>
                  <a:lnTo>
                    <a:pt x="2043747" y="1034834"/>
                  </a:lnTo>
                  <a:lnTo>
                    <a:pt x="2022919" y="1039329"/>
                  </a:lnTo>
                  <a:lnTo>
                    <a:pt x="2001151" y="1042098"/>
                  </a:lnTo>
                  <a:lnTo>
                    <a:pt x="1978533" y="1042936"/>
                  </a:lnTo>
                  <a:lnTo>
                    <a:pt x="1971624" y="1042555"/>
                  </a:lnTo>
                  <a:lnTo>
                    <a:pt x="1971624" y="1111618"/>
                  </a:lnTo>
                  <a:lnTo>
                    <a:pt x="1914042" y="1127353"/>
                  </a:lnTo>
                  <a:lnTo>
                    <a:pt x="1865503" y="1128369"/>
                  </a:lnTo>
                  <a:lnTo>
                    <a:pt x="1825015" y="1118806"/>
                  </a:lnTo>
                  <a:lnTo>
                    <a:pt x="1794776" y="1104341"/>
                  </a:lnTo>
                  <a:lnTo>
                    <a:pt x="1791601" y="1102829"/>
                  </a:lnTo>
                  <a:lnTo>
                    <a:pt x="1764271" y="1084567"/>
                  </a:lnTo>
                  <a:lnTo>
                    <a:pt x="1736598" y="1073670"/>
                  </a:lnTo>
                  <a:lnTo>
                    <a:pt x="1697164" y="1070140"/>
                  </a:lnTo>
                  <a:lnTo>
                    <a:pt x="1649780" y="1072718"/>
                  </a:lnTo>
                  <a:lnTo>
                    <a:pt x="1598269" y="1080122"/>
                  </a:lnTo>
                  <a:lnTo>
                    <a:pt x="1546466" y="1091095"/>
                  </a:lnTo>
                  <a:lnTo>
                    <a:pt x="1498180" y="1104341"/>
                  </a:lnTo>
                  <a:lnTo>
                    <a:pt x="1588198" y="1054620"/>
                  </a:lnTo>
                  <a:lnTo>
                    <a:pt x="1597190" y="1049655"/>
                  </a:lnTo>
                  <a:lnTo>
                    <a:pt x="1657921" y="1022654"/>
                  </a:lnTo>
                  <a:lnTo>
                    <a:pt x="1705356" y="1015466"/>
                  </a:lnTo>
                  <a:lnTo>
                    <a:pt x="1764461" y="1020191"/>
                  </a:lnTo>
                  <a:lnTo>
                    <a:pt x="1798078" y="1028128"/>
                  </a:lnTo>
                  <a:lnTo>
                    <a:pt x="1819554" y="1041298"/>
                  </a:lnTo>
                  <a:lnTo>
                    <a:pt x="1852002" y="1074889"/>
                  </a:lnTo>
                  <a:lnTo>
                    <a:pt x="1875980" y="1091095"/>
                  </a:lnTo>
                  <a:lnTo>
                    <a:pt x="1913636" y="1104023"/>
                  </a:lnTo>
                  <a:lnTo>
                    <a:pt x="1971624" y="1111618"/>
                  </a:lnTo>
                  <a:lnTo>
                    <a:pt x="1971624" y="1042555"/>
                  </a:lnTo>
                  <a:lnTo>
                    <a:pt x="1955114" y="1041641"/>
                  </a:lnTo>
                  <a:lnTo>
                    <a:pt x="1914677" y="1031049"/>
                  </a:lnTo>
                  <a:lnTo>
                    <a:pt x="1893316" y="1015466"/>
                  </a:lnTo>
                  <a:lnTo>
                    <a:pt x="1888350" y="1011859"/>
                  </a:lnTo>
                  <a:lnTo>
                    <a:pt x="1868830" y="987666"/>
                  </a:lnTo>
                  <a:lnTo>
                    <a:pt x="1848789" y="962101"/>
                  </a:lnTo>
                  <a:lnTo>
                    <a:pt x="1818855" y="944016"/>
                  </a:lnTo>
                  <a:lnTo>
                    <a:pt x="1774774" y="939266"/>
                  </a:lnTo>
                  <a:lnTo>
                    <a:pt x="1716989" y="946899"/>
                  </a:lnTo>
                  <a:lnTo>
                    <a:pt x="1645920" y="966025"/>
                  </a:lnTo>
                  <a:lnTo>
                    <a:pt x="1587830" y="986294"/>
                  </a:lnTo>
                  <a:lnTo>
                    <a:pt x="1488884" y="1025639"/>
                  </a:lnTo>
                  <a:lnTo>
                    <a:pt x="1443672" y="1041463"/>
                  </a:lnTo>
                  <a:lnTo>
                    <a:pt x="1398397" y="1052550"/>
                  </a:lnTo>
                  <a:lnTo>
                    <a:pt x="1347838" y="1054620"/>
                  </a:lnTo>
                  <a:lnTo>
                    <a:pt x="1309255" y="1042936"/>
                  </a:lnTo>
                  <a:lnTo>
                    <a:pt x="1307960" y="1042098"/>
                  </a:lnTo>
                  <a:lnTo>
                    <a:pt x="1278648" y="1021156"/>
                  </a:lnTo>
                  <a:lnTo>
                    <a:pt x="1253261" y="993254"/>
                  </a:lnTo>
                  <a:lnTo>
                    <a:pt x="1240091" y="982687"/>
                  </a:lnTo>
                  <a:lnTo>
                    <a:pt x="1222489" y="977087"/>
                  </a:lnTo>
                  <a:lnTo>
                    <a:pt x="1201293" y="975956"/>
                  </a:lnTo>
                  <a:lnTo>
                    <a:pt x="1177340" y="978827"/>
                  </a:lnTo>
                  <a:lnTo>
                    <a:pt x="1144651" y="986840"/>
                  </a:lnTo>
                  <a:lnTo>
                    <a:pt x="1074699" y="1008468"/>
                  </a:lnTo>
                  <a:lnTo>
                    <a:pt x="1039863" y="1017460"/>
                  </a:lnTo>
                  <a:lnTo>
                    <a:pt x="1026642" y="1019860"/>
                  </a:lnTo>
                  <a:lnTo>
                    <a:pt x="1013548" y="1021473"/>
                  </a:lnTo>
                  <a:lnTo>
                    <a:pt x="1000594" y="1022362"/>
                  </a:lnTo>
                  <a:lnTo>
                    <a:pt x="983678" y="1022654"/>
                  </a:lnTo>
                  <a:lnTo>
                    <a:pt x="987831" y="1022654"/>
                  </a:lnTo>
                  <a:lnTo>
                    <a:pt x="996886" y="1383588"/>
                  </a:lnTo>
                  <a:lnTo>
                    <a:pt x="2054428" y="1440383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57674" y="11324942"/>
              <a:ext cx="247383" cy="244767"/>
            </a:xfrm>
            <a:prstGeom prst="rect">
              <a:avLst/>
            </a:prstGeom>
          </p:spPr>
        </p:pic>
        <p:sp>
          <p:nvSpPr>
            <p:cNvPr id="7" name="object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360348" y="11237835"/>
              <a:ext cx="352425" cy="328930"/>
            </a:xfrm>
            <a:custGeom>
              <a:avLst/>
              <a:gdLst/>
              <a:ahLst/>
              <a:cxnLst/>
              <a:rect l="l" t="t" r="r" b="b"/>
              <a:pathLst>
                <a:path w="352425" h="328929">
                  <a:moveTo>
                    <a:pt x="60972" y="0"/>
                  </a:moveTo>
                  <a:lnTo>
                    <a:pt x="0" y="0"/>
                  </a:lnTo>
                  <a:lnTo>
                    <a:pt x="0" y="328383"/>
                  </a:lnTo>
                  <a:lnTo>
                    <a:pt x="60972" y="328383"/>
                  </a:lnTo>
                  <a:lnTo>
                    <a:pt x="60972" y="0"/>
                  </a:lnTo>
                  <a:close/>
                </a:path>
                <a:path w="352425" h="328929">
                  <a:moveTo>
                    <a:pt x="352336" y="91909"/>
                  </a:moveTo>
                  <a:lnTo>
                    <a:pt x="288747" y="91909"/>
                  </a:lnTo>
                  <a:lnTo>
                    <a:pt x="224713" y="226047"/>
                  </a:lnTo>
                  <a:lnTo>
                    <a:pt x="160248" y="91909"/>
                  </a:lnTo>
                  <a:lnTo>
                    <a:pt x="96685" y="91909"/>
                  </a:lnTo>
                  <a:lnTo>
                    <a:pt x="210350" y="328396"/>
                  </a:lnTo>
                  <a:lnTo>
                    <a:pt x="239102" y="328396"/>
                  </a:lnTo>
                  <a:lnTo>
                    <a:pt x="352336" y="91909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23988" y="11324942"/>
              <a:ext cx="247370" cy="244767"/>
            </a:xfrm>
            <a:prstGeom prst="rect">
              <a:avLst/>
            </a:prstGeom>
          </p:spPr>
        </p:pic>
        <p:sp>
          <p:nvSpPr>
            <p:cNvPr id="9" name="object 9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014906" y="11237861"/>
              <a:ext cx="550545" cy="332740"/>
            </a:xfrm>
            <a:custGeom>
              <a:avLst/>
              <a:gdLst/>
              <a:ahLst/>
              <a:cxnLst/>
              <a:rect l="l" t="t" r="r" b="b"/>
              <a:pathLst>
                <a:path w="550545" h="332740">
                  <a:moveTo>
                    <a:pt x="249542" y="0"/>
                  </a:moveTo>
                  <a:lnTo>
                    <a:pt x="188582" y="0"/>
                  </a:lnTo>
                  <a:lnTo>
                    <a:pt x="188582" y="105384"/>
                  </a:lnTo>
                  <a:lnTo>
                    <a:pt x="188582" y="162001"/>
                  </a:lnTo>
                  <a:lnTo>
                    <a:pt x="188582" y="256946"/>
                  </a:lnTo>
                  <a:lnTo>
                    <a:pt x="176657" y="265468"/>
                  </a:lnTo>
                  <a:lnTo>
                    <a:pt x="162725" y="271919"/>
                  </a:lnTo>
                  <a:lnTo>
                    <a:pt x="147243" y="275996"/>
                  </a:lnTo>
                  <a:lnTo>
                    <a:pt x="130657" y="277418"/>
                  </a:lnTo>
                  <a:lnTo>
                    <a:pt x="102552" y="272503"/>
                  </a:lnTo>
                  <a:lnTo>
                    <a:pt x="80187" y="258686"/>
                  </a:lnTo>
                  <a:lnTo>
                    <a:pt x="65430" y="237350"/>
                  </a:lnTo>
                  <a:lnTo>
                    <a:pt x="60096" y="209905"/>
                  </a:lnTo>
                  <a:lnTo>
                    <a:pt x="65430" y="182930"/>
                  </a:lnTo>
                  <a:lnTo>
                    <a:pt x="80187" y="161391"/>
                  </a:lnTo>
                  <a:lnTo>
                    <a:pt x="102552" y="147129"/>
                  </a:lnTo>
                  <a:lnTo>
                    <a:pt x="130657" y="141960"/>
                  </a:lnTo>
                  <a:lnTo>
                    <a:pt x="147421" y="143370"/>
                  </a:lnTo>
                  <a:lnTo>
                    <a:pt x="162877" y="147408"/>
                  </a:lnTo>
                  <a:lnTo>
                    <a:pt x="176707" y="153720"/>
                  </a:lnTo>
                  <a:lnTo>
                    <a:pt x="188582" y="162001"/>
                  </a:lnTo>
                  <a:lnTo>
                    <a:pt x="188582" y="105384"/>
                  </a:lnTo>
                  <a:lnTo>
                    <a:pt x="173113" y="98005"/>
                  </a:lnTo>
                  <a:lnTo>
                    <a:pt x="156286" y="92367"/>
                  </a:lnTo>
                  <a:lnTo>
                    <a:pt x="138417" y="88785"/>
                  </a:lnTo>
                  <a:lnTo>
                    <a:pt x="119761" y="87528"/>
                  </a:lnTo>
                  <a:lnTo>
                    <a:pt x="73304" y="96240"/>
                  </a:lnTo>
                  <a:lnTo>
                    <a:pt x="35217" y="120954"/>
                  </a:lnTo>
                  <a:lnTo>
                    <a:pt x="9461" y="159550"/>
                  </a:lnTo>
                  <a:lnTo>
                    <a:pt x="0" y="209905"/>
                  </a:lnTo>
                  <a:lnTo>
                    <a:pt x="9461" y="259715"/>
                  </a:lnTo>
                  <a:lnTo>
                    <a:pt x="35217" y="298373"/>
                  </a:lnTo>
                  <a:lnTo>
                    <a:pt x="73304" y="323392"/>
                  </a:lnTo>
                  <a:lnTo>
                    <a:pt x="119761" y="332295"/>
                  </a:lnTo>
                  <a:lnTo>
                    <a:pt x="138290" y="331025"/>
                  </a:lnTo>
                  <a:lnTo>
                    <a:pt x="156286" y="327393"/>
                  </a:lnTo>
                  <a:lnTo>
                    <a:pt x="173228" y="321627"/>
                  </a:lnTo>
                  <a:lnTo>
                    <a:pt x="188582" y="313994"/>
                  </a:lnTo>
                  <a:lnTo>
                    <a:pt x="188582" y="328371"/>
                  </a:lnTo>
                  <a:lnTo>
                    <a:pt x="249542" y="328371"/>
                  </a:lnTo>
                  <a:lnTo>
                    <a:pt x="249542" y="313994"/>
                  </a:lnTo>
                  <a:lnTo>
                    <a:pt x="249542" y="277418"/>
                  </a:lnTo>
                  <a:lnTo>
                    <a:pt x="249542" y="141960"/>
                  </a:lnTo>
                  <a:lnTo>
                    <a:pt x="249542" y="105384"/>
                  </a:lnTo>
                  <a:lnTo>
                    <a:pt x="249542" y="0"/>
                  </a:lnTo>
                  <a:close/>
                </a:path>
                <a:path w="550545" h="332740">
                  <a:moveTo>
                    <a:pt x="550494" y="209905"/>
                  </a:moveTo>
                  <a:lnTo>
                    <a:pt x="540321" y="162128"/>
                  </a:lnTo>
                  <a:lnTo>
                    <a:pt x="525945" y="141973"/>
                  </a:lnTo>
                  <a:lnTo>
                    <a:pt x="512597" y="123240"/>
                  </a:lnTo>
                  <a:lnTo>
                    <a:pt x="490816" y="109397"/>
                  </a:lnTo>
                  <a:lnTo>
                    <a:pt x="490816" y="209905"/>
                  </a:lnTo>
                  <a:lnTo>
                    <a:pt x="485368" y="236067"/>
                  </a:lnTo>
                  <a:lnTo>
                    <a:pt x="470509" y="257543"/>
                  </a:lnTo>
                  <a:lnTo>
                    <a:pt x="448360" y="272072"/>
                  </a:lnTo>
                  <a:lnTo>
                    <a:pt x="421132" y="277418"/>
                  </a:lnTo>
                  <a:lnTo>
                    <a:pt x="394068" y="272072"/>
                  </a:lnTo>
                  <a:lnTo>
                    <a:pt x="371906" y="257543"/>
                  </a:lnTo>
                  <a:lnTo>
                    <a:pt x="356933" y="236067"/>
                  </a:lnTo>
                  <a:lnTo>
                    <a:pt x="351447" y="209905"/>
                  </a:lnTo>
                  <a:lnTo>
                    <a:pt x="356933" y="183489"/>
                  </a:lnTo>
                  <a:lnTo>
                    <a:pt x="371906" y="161899"/>
                  </a:lnTo>
                  <a:lnTo>
                    <a:pt x="394068" y="147320"/>
                  </a:lnTo>
                  <a:lnTo>
                    <a:pt x="421132" y="141973"/>
                  </a:lnTo>
                  <a:lnTo>
                    <a:pt x="448360" y="147320"/>
                  </a:lnTo>
                  <a:lnTo>
                    <a:pt x="470509" y="161899"/>
                  </a:lnTo>
                  <a:lnTo>
                    <a:pt x="485368" y="183489"/>
                  </a:lnTo>
                  <a:lnTo>
                    <a:pt x="490816" y="209905"/>
                  </a:lnTo>
                  <a:lnTo>
                    <a:pt x="490816" y="109397"/>
                  </a:lnTo>
                  <a:lnTo>
                    <a:pt x="471474" y="97091"/>
                  </a:lnTo>
                  <a:lnTo>
                    <a:pt x="421132" y="87528"/>
                  </a:lnTo>
                  <a:lnTo>
                    <a:pt x="370776" y="97091"/>
                  </a:lnTo>
                  <a:lnTo>
                    <a:pt x="329666" y="123240"/>
                  </a:lnTo>
                  <a:lnTo>
                    <a:pt x="301942" y="162128"/>
                  </a:lnTo>
                  <a:lnTo>
                    <a:pt x="291782" y="209905"/>
                  </a:lnTo>
                  <a:lnTo>
                    <a:pt x="297370" y="236067"/>
                  </a:lnTo>
                  <a:lnTo>
                    <a:pt x="302018" y="257543"/>
                  </a:lnTo>
                  <a:lnTo>
                    <a:pt x="329666" y="296202"/>
                  </a:lnTo>
                  <a:lnTo>
                    <a:pt x="370776" y="322287"/>
                  </a:lnTo>
                  <a:lnTo>
                    <a:pt x="421132" y="331851"/>
                  </a:lnTo>
                  <a:lnTo>
                    <a:pt x="471474" y="322287"/>
                  </a:lnTo>
                  <a:lnTo>
                    <a:pt x="512597" y="296202"/>
                  </a:lnTo>
                  <a:lnTo>
                    <a:pt x="526021" y="277418"/>
                  </a:lnTo>
                  <a:lnTo>
                    <a:pt x="540245" y="257543"/>
                  </a:lnTo>
                  <a:lnTo>
                    <a:pt x="544893" y="236067"/>
                  </a:lnTo>
                  <a:lnTo>
                    <a:pt x="550494" y="209905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94548" y="11325371"/>
              <a:ext cx="197294" cy="244335"/>
            </a:xfrm>
            <a:prstGeom prst="rect">
              <a:avLst/>
            </a:prstGeom>
          </p:spPr>
        </p:pic>
        <p:sp>
          <p:nvSpPr>
            <p:cNvPr id="11" name="object 11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741058" y="12779120"/>
              <a:ext cx="240665" cy="139700"/>
            </a:xfrm>
            <a:custGeom>
              <a:avLst/>
              <a:gdLst/>
              <a:ahLst/>
              <a:cxnLst/>
              <a:rect l="l" t="t" r="r" b="b"/>
              <a:pathLst>
                <a:path w="240665" h="139700">
                  <a:moveTo>
                    <a:pt x="94970" y="118110"/>
                  </a:moveTo>
                  <a:lnTo>
                    <a:pt x="21767" y="118110"/>
                  </a:lnTo>
                  <a:lnTo>
                    <a:pt x="21767" y="0"/>
                  </a:lnTo>
                  <a:lnTo>
                    <a:pt x="0" y="0"/>
                  </a:lnTo>
                  <a:lnTo>
                    <a:pt x="0" y="118110"/>
                  </a:lnTo>
                  <a:lnTo>
                    <a:pt x="0" y="139700"/>
                  </a:lnTo>
                  <a:lnTo>
                    <a:pt x="94970" y="139700"/>
                  </a:lnTo>
                  <a:lnTo>
                    <a:pt x="94970" y="118110"/>
                  </a:lnTo>
                  <a:close/>
                </a:path>
                <a:path w="240665" h="139700">
                  <a:moveTo>
                    <a:pt x="240309" y="118110"/>
                  </a:moveTo>
                  <a:lnTo>
                    <a:pt x="161290" y="118110"/>
                  </a:lnTo>
                  <a:lnTo>
                    <a:pt x="161290" y="82550"/>
                  </a:lnTo>
                  <a:lnTo>
                    <a:pt x="225666" y="82550"/>
                  </a:lnTo>
                  <a:lnTo>
                    <a:pt x="225666" y="60960"/>
                  </a:lnTo>
                  <a:lnTo>
                    <a:pt x="161290" y="60960"/>
                  </a:lnTo>
                  <a:lnTo>
                    <a:pt x="161290" y="21590"/>
                  </a:lnTo>
                  <a:lnTo>
                    <a:pt x="236601" y="21590"/>
                  </a:lnTo>
                  <a:lnTo>
                    <a:pt x="236601" y="0"/>
                  </a:lnTo>
                  <a:lnTo>
                    <a:pt x="139522" y="0"/>
                  </a:lnTo>
                  <a:lnTo>
                    <a:pt x="139522" y="21590"/>
                  </a:lnTo>
                  <a:lnTo>
                    <a:pt x="139522" y="60960"/>
                  </a:lnTo>
                  <a:lnTo>
                    <a:pt x="139522" y="82550"/>
                  </a:lnTo>
                  <a:lnTo>
                    <a:pt x="139522" y="118110"/>
                  </a:lnTo>
                  <a:lnTo>
                    <a:pt x="139522" y="139700"/>
                  </a:lnTo>
                  <a:lnTo>
                    <a:pt x="240309" y="139700"/>
                  </a:lnTo>
                  <a:lnTo>
                    <a:pt x="240309" y="118110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19752" y="12778645"/>
              <a:ext cx="116128" cy="140169"/>
            </a:xfrm>
            <a:prstGeom prst="rect">
              <a:avLst/>
            </a:prstGeom>
          </p:spPr>
        </p:pic>
        <p:sp>
          <p:nvSpPr>
            <p:cNvPr id="13" name="object 1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282891" y="12779120"/>
              <a:ext cx="100965" cy="139700"/>
            </a:xfrm>
            <a:custGeom>
              <a:avLst/>
              <a:gdLst/>
              <a:ahLst/>
              <a:cxnLst/>
              <a:rect l="l" t="t" r="r" b="b"/>
              <a:pathLst>
                <a:path w="100965" h="139700">
                  <a:moveTo>
                    <a:pt x="100787" y="118110"/>
                  </a:moveTo>
                  <a:lnTo>
                    <a:pt x="21767" y="118110"/>
                  </a:lnTo>
                  <a:lnTo>
                    <a:pt x="21767" y="82550"/>
                  </a:lnTo>
                  <a:lnTo>
                    <a:pt x="86144" y="82550"/>
                  </a:lnTo>
                  <a:lnTo>
                    <a:pt x="86144" y="60960"/>
                  </a:lnTo>
                  <a:lnTo>
                    <a:pt x="21767" y="60960"/>
                  </a:lnTo>
                  <a:lnTo>
                    <a:pt x="21767" y="21590"/>
                  </a:lnTo>
                  <a:lnTo>
                    <a:pt x="97078" y="21590"/>
                  </a:lnTo>
                  <a:lnTo>
                    <a:pt x="97078" y="0"/>
                  </a:lnTo>
                  <a:lnTo>
                    <a:pt x="0" y="0"/>
                  </a:lnTo>
                  <a:lnTo>
                    <a:pt x="0" y="21590"/>
                  </a:lnTo>
                  <a:lnTo>
                    <a:pt x="0" y="60960"/>
                  </a:lnTo>
                  <a:lnTo>
                    <a:pt x="0" y="82550"/>
                  </a:lnTo>
                  <a:lnTo>
                    <a:pt x="0" y="118110"/>
                  </a:lnTo>
                  <a:lnTo>
                    <a:pt x="0" y="139700"/>
                  </a:lnTo>
                  <a:lnTo>
                    <a:pt x="100787" y="139700"/>
                  </a:lnTo>
                  <a:lnTo>
                    <a:pt x="100787" y="118110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30004" y="12778648"/>
              <a:ext cx="262098" cy="140169"/>
            </a:xfrm>
            <a:prstGeom prst="rect">
              <a:avLst/>
            </a:prstGeom>
          </p:spPr>
        </p:pic>
        <p:pic>
          <p:nvPicPr>
            <p:cNvPr id="15" name="object 15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29141" y="12778648"/>
              <a:ext cx="117157" cy="140169"/>
            </a:xfrm>
            <a:prstGeom prst="rect">
              <a:avLst/>
            </a:prstGeom>
          </p:spPr>
        </p:pic>
        <p:sp>
          <p:nvSpPr>
            <p:cNvPr id="16" name="object 16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875702" y="12779120"/>
              <a:ext cx="259715" cy="139700"/>
            </a:xfrm>
            <a:custGeom>
              <a:avLst/>
              <a:gdLst/>
              <a:ahLst/>
              <a:cxnLst/>
              <a:rect l="l" t="t" r="r" b="b"/>
              <a:pathLst>
                <a:path w="259715" h="139700">
                  <a:moveTo>
                    <a:pt x="112255" y="0"/>
                  </a:moveTo>
                  <a:lnTo>
                    <a:pt x="0" y="0"/>
                  </a:lnTo>
                  <a:lnTo>
                    <a:pt x="0" y="21590"/>
                  </a:lnTo>
                  <a:lnTo>
                    <a:pt x="45148" y="21590"/>
                  </a:lnTo>
                  <a:lnTo>
                    <a:pt x="45148" y="139700"/>
                  </a:lnTo>
                  <a:lnTo>
                    <a:pt x="66929" y="139700"/>
                  </a:lnTo>
                  <a:lnTo>
                    <a:pt x="66929" y="21590"/>
                  </a:lnTo>
                  <a:lnTo>
                    <a:pt x="112255" y="21590"/>
                  </a:lnTo>
                  <a:lnTo>
                    <a:pt x="112255" y="0"/>
                  </a:lnTo>
                  <a:close/>
                </a:path>
                <a:path w="259715" h="139700">
                  <a:moveTo>
                    <a:pt x="259168" y="118110"/>
                  </a:moveTo>
                  <a:lnTo>
                    <a:pt x="180149" y="118110"/>
                  </a:lnTo>
                  <a:lnTo>
                    <a:pt x="180149" y="82550"/>
                  </a:lnTo>
                  <a:lnTo>
                    <a:pt x="244525" y="82550"/>
                  </a:lnTo>
                  <a:lnTo>
                    <a:pt x="244525" y="60960"/>
                  </a:lnTo>
                  <a:lnTo>
                    <a:pt x="180149" y="60960"/>
                  </a:lnTo>
                  <a:lnTo>
                    <a:pt x="180149" y="21590"/>
                  </a:lnTo>
                  <a:lnTo>
                    <a:pt x="255460" y="21590"/>
                  </a:lnTo>
                  <a:lnTo>
                    <a:pt x="255460" y="0"/>
                  </a:lnTo>
                  <a:lnTo>
                    <a:pt x="158381" y="0"/>
                  </a:lnTo>
                  <a:lnTo>
                    <a:pt x="158381" y="21590"/>
                  </a:lnTo>
                  <a:lnTo>
                    <a:pt x="158381" y="60960"/>
                  </a:lnTo>
                  <a:lnTo>
                    <a:pt x="158381" y="82550"/>
                  </a:lnTo>
                  <a:lnTo>
                    <a:pt x="158381" y="118110"/>
                  </a:lnTo>
                  <a:lnTo>
                    <a:pt x="158381" y="139700"/>
                  </a:lnTo>
                  <a:lnTo>
                    <a:pt x="259168" y="139700"/>
                  </a:lnTo>
                  <a:lnTo>
                    <a:pt x="259168" y="118110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81187" y="12778649"/>
              <a:ext cx="135712" cy="140169"/>
            </a:xfrm>
            <a:prstGeom prst="rect">
              <a:avLst/>
            </a:prstGeom>
          </p:spPr>
        </p:pic>
        <p:sp>
          <p:nvSpPr>
            <p:cNvPr id="18" name="object 1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370608" y="12779120"/>
              <a:ext cx="100965" cy="139700"/>
            </a:xfrm>
            <a:custGeom>
              <a:avLst/>
              <a:gdLst/>
              <a:ahLst/>
              <a:cxnLst/>
              <a:rect l="l" t="t" r="r" b="b"/>
              <a:pathLst>
                <a:path w="100965" h="139700">
                  <a:moveTo>
                    <a:pt x="100787" y="118110"/>
                  </a:moveTo>
                  <a:lnTo>
                    <a:pt x="21767" y="118110"/>
                  </a:lnTo>
                  <a:lnTo>
                    <a:pt x="21767" y="82550"/>
                  </a:lnTo>
                  <a:lnTo>
                    <a:pt x="86144" y="82550"/>
                  </a:lnTo>
                  <a:lnTo>
                    <a:pt x="86144" y="60960"/>
                  </a:lnTo>
                  <a:lnTo>
                    <a:pt x="21767" y="60960"/>
                  </a:lnTo>
                  <a:lnTo>
                    <a:pt x="21767" y="21590"/>
                  </a:lnTo>
                  <a:lnTo>
                    <a:pt x="97078" y="21590"/>
                  </a:lnTo>
                  <a:lnTo>
                    <a:pt x="97078" y="0"/>
                  </a:lnTo>
                  <a:lnTo>
                    <a:pt x="0" y="0"/>
                  </a:lnTo>
                  <a:lnTo>
                    <a:pt x="0" y="21590"/>
                  </a:lnTo>
                  <a:lnTo>
                    <a:pt x="0" y="60960"/>
                  </a:lnTo>
                  <a:lnTo>
                    <a:pt x="0" y="82550"/>
                  </a:lnTo>
                  <a:lnTo>
                    <a:pt x="0" y="118110"/>
                  </a:lnTo>
                  <a:lnTo>
                    <a:pt x="0" y="139700"/>
                  </a:lnTo>
                  <a:lnTo>
                    <a:pt x="100787" y="139700"/>
                  </a:lnTo>
                  <a:lnTo>
                    <a:pt x="100787" y="118110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517721" y="12778649"/>
              <a:ext cx="117182" cy="140169"/>
            </a:xfrm>
            <a:prstGeom prst="rect">
              <a:avLst/>
            </a:prstGeom>
          </p:spPr>
        </p:pic>
        <p:sp>
          <p:nvSpPr>
            <p:cNvPr id="20" name="object 2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317740" y="12741439"/>
              <a:ext cx="1476375" cy="177800"/>
            </a:xfrm>
            <a:custGeom>
              <a:avLst/>
              <a:gdLst/>
              <a:ahLst/>
              <a:cxnLst/>
              <a:rect l="l" t="t" r="r" b="b"/>
              <a:pathLst>
                <a:path w="1476375" h="177800">
                  <a:moveTo>
                    <a:pt x="40525" y="0"/>
                  </a:moveTo>
                  <a:lnTo>
                    <a:pt x="17043" y="0"/>
                  </a:lnTo>
                  <a:lnTo>
                    <a:pt x="0" y="25146"/>
                  </a:lnTo>
                  <a:lnTo>
                    <a:pt x="18643" y="25146"/>
                  </a:lnTo>
                  <a:lnTo>
                    <a:pt x="40525" y="0"/>
                  </a:lnTo>
                  <a:close/>
                </a:path>
                <a:path w="1476375" h="177800">
                  <a:moveTo>
                    <a:pt x="1476248" y="37680"/>
                  </a:moveTo>
                  <a:lnTo>
                    <a:pt x="1363992" y="37680"/>
                  </a:lnTo>
                  <a:lnTo>
                    <a:pt x="1363992" y="59270"/>
                  </a:lnTo>
                  <a:lnTo>
                    <a:pt x="1409141" y="59270"/>
                  </a:lnTo>
                  <a:lnTo>
                    <a:pt x="1409141" y="177380"/>
                  </a:lnTo>
                  <a:lnTo>
                    <a:pt x="1430921" y="177380"/>
                  </a:lnTo>
                  <a:lnTo>
                    <a:pt x="1430921" y="59270"/>
                  </a:lnTo>
                  <a:lnTo>
                    <a:pt x="1476248" y="59270"/>
                  </a:lnTo>
                  <a:lnTo>
                    <a:pt x="1476248" y="37680"/>
                  </a:lnTo>
                  <a:close/>
                </a:path>
              </a:pathLst>
            </a:custGeom>
            <a:solidFill>
              <a:srgbClr val="003C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391461" y="10945848"/>
              <a:ext cx="2489043" cy="2522294"/>
            </a:xfrm>
            <a:prstGeom prst="rect">
              <a:avLst/>
            </a:prstGeom>
          </p:spPr>
        </p:pic>
      </p:grpSp>
      <p:pic>
        <p:nvPicPr>
          <p:cNvPr id="28" name="object 28"/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14759939" cy="599797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9BF0F637-BBA2-4D62-AAB7-2609E63924BB}"/>
              </a:ext>
            </a:extLst>
          </p:cNvPr>
          <p:cNvSpPr txBox="1"/>
          <p:nvPr/>
        </p:nvSpPr>
        <p:spPr>
          <a:xfrm>
            <a:off x="1600704" y="989711"/>
            <a:ext cx="1165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DE00"/>
                </a:solidFill>
              </a:rPr>
              <a:t>NOM DU OU DES BÉNÉFICIAIRES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4170B9D-9959-2931-68FE-E649F69283B7}"/>
              </a:ext>
            </a:extLst>
          </p:cNvPr>
          <p:cNvSpPr txBox="1"/>
          <p:nvPr/>
        </p:nvSpPr>
        <p:spPr>
          <a:xfrm>
            <a:off x="1707260" y="7373606"/>
            <a:ext cx="1165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chemeClr val="bg1"/>
                </a:solidFill>
              </a:rPr>
              <a:t>NOM PROJET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17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 Region Normandie - panneau cofinanceur 400x400</dc:title>
  <dc:creator>BOUTEILLER Ysaline</dc:creator>
  <cp:lastModifiedBy>BOUTEILLER Ysaline</cp:lastModifiedBy>
  <cp:revision>1</cp:revision>
  <dcterms:created xsi:type="dcterms:W3CDTF">2025-01-22T13:57:49Z</dcterms:created>
  <dcterms:modified xsi:type="dcterms:W3CDTF">2025-01-22T14:02:44Z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2019-06-28T00:00:00Z</vt:filetime>
  </property>
  <property fmtid="{D5CDD505-2E9C-101B-9397-08002B2CF9AE}" pid="3" name="Creator">
    <vt:lpwstr>Adobe Illustrator CC 23.0 (Macintosh)</vt:lpwstr>
  </property>
  <property fmtid="{D5CDD505-2E9C-101B-9397-08002B2CF9AE}" pid="4" name="LastSaved">
    <vt:filetime>2025-01-22T00:00:00Z</vt:filetime>
  </property>
  <property fmtid="{D5CDD505-2E9C-101B-9397-08002B2CF9AE}" pid="5" name="Producer">
    <vt:lpwstr>Adobe PDF library 15.00</vt:lpwstr>
  </property>
</Properties>
</file>