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3519150"/>
  <p:notesSz cx="20104100" cy="135191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90936"/>
            <a:ext cx="17088486" cy="28390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70724"/>
            <a:ext cx="14072870" cy="3379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40766"/>
            <a:ext cx="18093690" cy="216306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40766"/>
            <a:ext cx="18093690" cy="216306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109404"/>
            <a:ext cx="8745284" cy="8922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109404"/>
            <a:ext cx="8745284" cy="8922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40766"/>
            <a:ext cx="18093690" cy="216306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0507"/>
            <a:ext cx="20104100" cy="13448665"/>
          </a:xfrm>
          <a:custGeom>
            <a:avLst/>
            <a:gdLst/>
            <a:ahLst/>
            <a:cxnLst/>
            <a:rect l="l" t="t" r="r" b="b"/>
            <a:pathLst>
              <a:path w="20104100" h="13448665">
                <a:moveTo>
                  <a:pt x="20104089" y="0"/>
                </a:moveTo>
                <a:lnTo>
                  <a:pt x="0" y="0"/>
                </a:lnTo>
                <a:lnTo>
                  <a:pt x="0" y="13448178"/>
                </a:lnTo>
                <a:lnTo>
                  <a:pt x="20104089" y="13448178"/>
                </a:lnTo>
                <a:lnTo>
                  <a:pt x="2010408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 userDrawn="1"/>
        </p:nvSpPr>
        <p:spPr>
          <a:xfrm>
            <a:off x="0" y="0"/>
            <a:ext cx="19157950" cy="2834005"/>
          </a:xfrm>
          <a:custGeom>
            <a:avLst/>
            <a:gdLst/>
            <a:ahLst/>
            <a:cxnLst/>
            <a:rect l="l" t="t" r="r" b="b"/>
            <a:pathLst>
              <a:path w="19157950" h="2834005">
                <a:moveTo>
                  <a:pt x="19157417" y="0"/>
                </a:moveTo>
                <a:lnTo>
                  <a:pt x="0" y="0"/>
                </a:lnTo>
                <a:lnTo>
                  <a:pt x="0" y="2833801"/>
                </a:lnTo>
                <a:lnTo>
                  <a:pt x="7832153" y="2833801"/>
                </a:lnTo>
                <a:lnTo>
                  <a:pt x="8382394" y="2833801"/>
                </a:lnTo>
                <a:lnTo>
                  <a:pt x="19157417" y="2833801"/>
                </a:lnTo>
                <a:lnTo>
                  <a:pt x="19157417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75804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7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7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731499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175143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630837" y="2567114"/>
            <a:ext cx="5092065" cy="266700"/>
          </a:xfrm>
          <a:custGeom>
            <a:avLst/>
            <a:gdLst/>
            <a:ahLst/>
            <a:cxnLst/>
            <a:rect l="l" t="t" r="r" b="b"/>
            <a:pathLst>
              <a:path w="5092065" h="266700">
                <a:moveTo>
                  <a:pt x="683666" y="0"/>
                </a:moveTo>
                <a:lnTo>
                  <a:pt x="133426" y="0"/>
                </a:lnTo>
                <a:lnTo>
                  <a:pt x="0" y="266687"/>
                </a:lnTo>
                <a:lnTo>
                  <a:pt x="550240" y="266687"/>
                </a:lnTo>
                <a:lnTo>
                  <a:pt x="683666" y="0"/>
                </a:lnTo>
                <a:close/>
              </a:path>
              <a:path w="5092065" h="266700">
                <a:moveTo>
                  <a:pt x="5091798" y="0"/>
                </a:moveTo>
                <a:lnTo>
                  <a:pt x="4541558" y="0"/>
                </a:lnTo>
                <a:lnTo>
                  <a:pt x="4408132" y="266687"/>
                </a:lnTo>
                <a:lnTo>
                  <a:pt x="4958372" y="266687"/>
                </a:lnTo>
                <a:lnTo>
                  <a:pt x="5091798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482614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7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7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938309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381952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837648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7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7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074108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529804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7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7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973447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7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7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429142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872785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5" h="266700">
                <a:moveTo>
                  <a:pt x="683669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2328482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4" h="266700">
                <a:moveTo>
                  <a:pt x="683667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7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772125" y="257306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4" h="266700">
                <a:moveTo>
                  <a:pt x="683667" y="0"/>
                </a:moveTo>
                <a:lnTo>
                  <a:pt x="133425" y="0"/>
                </a:lnTo>
                <a:lnTo>
                  <a:pt x="0" y="266690"/>
                </a:lnTo>
                <a:lnTo>
                  <a:pt x="550241" y="266690"/>
                </a:lnTo>
                <a:lnTo>
                  <a:pt x="683667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27820" y="2567103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4" h="266700">
                <a:moveTo>
                  <a:pt x="683669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82827" y="2566472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4" h="266700">
                <a:moveTo>
                  <a:pt x="683667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7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8523" y="2560514"/>
            <a:ext cx="683895" cy="266700"/>
          </a:xfrm>
          <a:custGeom>
            <a:avLst/>
            <a:gdLst/>
            <a:ahLst/>
            <a:cxnLst/>
            <a:rect l="l" t="t" r="r" b="b"/>
            <a:pathLst>
              <a:path w="683894" h="266700">
                <a:moveTo>
                  <a:pt x="683667" y="0"/>
                </a:moveTo>
                <a:lnTo>
                  <a:pt x="133425" y="0"/>
                </a:lnTo>
                <a:lnTo>
                  <a:pt x="0" y="266692"/>
                </a:lnTo>
                <a:lnTo>
                  <a:pt x="550241" y="266692"/>
                </a:lnTo>
                <a:lnTo>
                  <a:pt x="683667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0" y="2566479"/>
            <a:ext cx="8830945" cy="10897870"/>
          </a:xfrm>
          <a:custGeom>
            <a:avLst/>
            <a:gdLst/>
            <a:ahLst/>
            <a:cxnLst/>
            <a:rect l="l" t="t" r="r" b="b"/>
            <a:pathLst>
              <a:path w="8830945" h="10897869">
                <a:moveTo>
                  <a:pt x="310616" y="0"/>
                </a:moveTo>
                <a:lnTo>
                  <a:pt x="0" y="0"/>
                </a:lnTo>
                <a:lnTo>
                  <a:pt x="0" y="266687"/>
                </a:lnTo>
                <a:lnTo>
                  <a:pt x="177190" y="266687"/>
                </a:lnTo>
                <a:lnTo>
                  <a:pt x="310616" y="0"/>
                </a:lnTo>
                <a:close/>
              </a:path>
              <a:path w="8830945" h="10897869">
                <a:moveTo>
                  <a:pt x="8830475" y="10516006"/>
                </a:moveTo>
                <a:lnTo>
                  <a:pt x="8279993" y="10516006"/>
                </a:lnTo>
                <a:lnTo>
                  <a:pt x="8090636" y="10897692"/>
                </a:lnTo>
                <a:lnTo>
                  <a:pt x="8641118" y="10897692"/>
                </a:lnTo>
                <a:lnTo>
                  <a:pt x="8830475" y="10516006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7540129" y="13082485"/>
            <a:ext cx="1842770" cy="382270"/>
          </a:xfrm>
          <a:custGeom>
            <a:avLst/>
            <a:gdLst/>
            <a:ahLst/>
            <a:cxnLst/>
            <a:rect l="l" t="t" r="r" b="b"/>
            <a:pathLst>
              <a:path w="1842770" h="382269">
                <a:moveTo>
                  <a:pt x="739851" y="0"/>
                </a:moveTo>
                <a:lnTo>
                  <a:pt x="189369" y="0"/>
                </a:lnTo>
                <a:lnTo>
                  <a:pt x="0" y="381685"/>
                </a:lnTo>
                <a:lnTo>
                  <a:pt x="550481" y="381685"/>
                </a:lnTo>
                <a:lnTo>
                  <a:pt x="739851" y="0"/>
                </a:lnTo>
                <a:close/>
              </a:path>
              <a:path w="1842770" h="382269">
                <a:moveTo>
                  <a:pt x="1842655" y="0"/>
                </a:moveTo>
                <a:lnTo>
                  <a:pt x="1292174" y="0"/>
                </a:lnTo>
                <a:lnTo>
                  <a:pt x="1102804" y="381685"/>
                </a:lnTo>
                <a:lnTo>
                  <a:pt x="1653286" y="381685"/>
                </a:lnTo>
                <a:lnTo>
                  <a:pt x="1842655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989495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6438993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888354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5337853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4787215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4236707" y="13082485"/>
            <a:ext cx="15867380" cy="382270"/>
          </a:xfrm>
          <a:custGeom>
            <a:avLst/>
            <a:gdLst/>
            <a:ahLst/>
            <a:cxnLst/>
            <a:rect l="l" t="t" r="r" b="b"/>
            <a:pathLst>
              <a:path w="15867380" h="382269">
                <a:moveTo>
                  <a:pt x="739851" y="0"/>
                </a:moveTo>
                <a:lnTo>
                  <a:pt x="189369" y="0"/>
                </a:lnTo>
                <a:lnTo>
                  <a:pt x="0" y="381685"/>
                </a:lnTo>
                <a:lnTo>
                  <a:pt x="550481" y="381685"/>
                </a:lnTo>
                <a:lnTo>
                  <a:pt x="739851" y="0"/>
                </a:lnTo>
                <a:close/>
              </a:path>
              <a:path w="15867380" h="382269">
                <a:moveTo>
                  <a:pt x="15867380" y="0"/>
                </a:moveTo>
                <a:lnTo>
                  <a:pt x="15603119" y="0"/>
                </a:lnTo>
                <a:lnTo>
                  <a:pt x="15413762" y="381685"/>
                </a:lnTo>
                <a:lnTo>
                  <a:pt x="15867380" y="381685"/>
                </a:lnTo>
                <a:lnTo>
                  <a:pt x="15867380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9099834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8549329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7998690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7448189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2496355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1945849" y="13082485"/>
            <a:ext cx="1842770" cy="382270"/>
          </a:xfrm>
          <a:custGeom>
            <a:avLst/>
            <a:gdLst/>
            <a:ahLst/>
            <a:cxnLst/>
            <a:rect l="l" t="t" r="r" b="b"/>
            <a:pathLst>
              <a:path w="1842769" h="382269">
                <a:moveTo>
                  <a:pt x="739851" y="0"/>
                </a:moveTo>
                <a:lnTo>
                  <a:pt x="189369" y="0"/>
                </a:lnTo>
                <a:lnTo>
                  <a:pt x="0" y="381685"/>
                </a:lnTo>
                <a:lnTo>
                  <a:pt x="550481" y="381685"/>
                </a:lnTo>
                <a:lnTo>
                  <a:pt x="739851" y="0"/>
                </a:lnTo>
                <a:close/>
              </a:path>
              <a:path w="1842769" h="382269">
                <a:moveTo>
                  <a:pt x="1842655" y="0"/>
                </a:moveTo>
                <a:lnTo>
                  <a:pt x="1292174" y="0"/>
                </a:lnTo>
                <a:lnTo>
                  <a:pt x="1102804" y="381685"/>
                </a:lnTo>
                <a:lnTo>
                  <a:pt x="1653286" y="381685"/>
                </a:lnTo>
                <a:lnTo>
                  <a:pt x="1842655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1395215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0844711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10294074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9743571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192933" y="13082485"/>
            <a:ext cx="8449310" cy="382270"/>
          </a:xfrm>
          <a:custGeom>
            <a:avLst/>
            <a:gdLst/>
            <a:ahLst/>
            <a:cxnLst/>
            <a:rect l="l" t="t" r="r" b="b"/>
            <a:pathLst>
              <a:path w="8449310" h="382269">
                <a:moveTo>
                  <a:pt x="739838" y="0"/>
                </a:moveTo>
                <a:lnTo>
                  <a:pt x="189357" y="0"/>
                </a:lnTo>
                <a:lnTo>
                  <a:pt x="0" y="381685"/>
                </a:lnTo>
                <a:lnTo>
                  <a:pt x="550481" y="381685"/>
                </a:lnTo>
                <a:lnTo>
                  <a:pt x="739838" y="0"/>
                </a:lnTo>
                <a:close/>
              </a:path>
              <a:path w="8449310" h="382269">
                <a:moveTo>
                  <a:pt x="8449005" y="0"/>
                </a:moveTo>
                <a:lnTo>
                  <a:pt x="7898524" y="0"/>
                </a:lnTo>
                <a:lnTo>
                  <a:pt x="7709154" y="381685"/>
                </a:lnTo>
                <a:lnTo>
                  <a:pt x="8259635" y="381685"/>
                </a:lnTo>
                <a:lnTo>
                  <a:pt x="8449005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16351589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5800951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5250447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4699809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7" y="0"/>
                </a:lnTo>
                <a:lnTo>
                  <a:pt x="0" y="381680"/>
                </a:lnTo>
                <a:lnTo>
                  <a:pt x="550483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4149308" y="13082485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09" h="382269">
                <a:moveTo>
                  <a:pt x="739849" y="0"/>
                </a:moveTo>
                <a:lnTo>
                  <a:pt x="189365" y="0"/>
                </a:lnTo>
                <a:lnTo>
                  <a:pt x="0" y="381680"/>
                </a:lnTo>
                <a:lnTo>
                  <a:pt x="550481" y="381680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3685692" y="13082485"/>
            <a:ext cx="10653395" cy="388620"/>
          </a:xfrm>
          <a:custGeom>
            <a:avLst/>
            <a:gdLst/>
            <a:ahLst/>
            <a:cxnLst/>
            <a:rect l="l" t="t" r="r" b="b"/>
            <a:pathLst>
              <a:path w="10653394" h="388619">
                <a:moveTo>
                  <a:pt x="739851" y="6591"/>
                </a:moveTo>
                <a:lnTo>
                  <a:pt x="189369" y="6591"/>
                </a:lnTo>
                <a:lnTo>
                  <a:pt x="0" y="388277"/>
                </a:lnTo>
                <a:lnTo>
                  <a:pt x="550481" y="388277"/>
                </a:lnTo>
                <a:lnTo>
                  <a:pt x="739851" y="6591"/>
                </a:lnTo>
                <a:close/>
              </a:path>
              <a:path w="10653394" h="388619">
                <a:moveTo>
                  <a:pt x="10652824" y="0"/>
                </a:moveTo>
                <a:lnTo>
                  <a:pt x="10102342" y="0"/>
                </a:lnTo>
                <a:lnTo>
                  <a:pt x="9912972" y="381685"/>
                </a:lnTo>
                <a:lnTo>
                  <a:pt x="10463454" y="381685"/>
                </a:lnTo>
                <a:lnTo>
                  <a:pt x="10652824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3135198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9" y="0"/>
                </a:moveTo>
                <a:lnTo>
                  <a:pt x="189365" y="0"/>
                </a:lnTo>
                <a:lnTo>
                  <a:pt x="0" y="381682"/>
                </a:lnTo>
                <a:lnTo>
                  <a:pt x="550481" y="381682"/>
                </a:lnTo>
                <a:lnTo>
                  <a:pt x="739849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2584560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6" y="0"/>
                </a:moveTo>
                <a:lnTo>
                  <a:pt x="189365" y="0"/>
                </a:lnTo>
                <a:lnTo>
                  <a:pt x="0" y="381682"/>
                </a:lnTo>
                <a:lnTo>
                  <a:pt x="550481" y="381682"/>
                </a:lnTo>
                <a:lnTo>
                  <a:pt x="739846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2034058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6" y="0"/>
                </a:moveTo>
                <a:lnTo>
                  <a:pt x="189365" y="0"/>
                </a:lnTo>
                <a:lnTo>
                  <a:pt x="0" y="381682"/>
                </a:lnTo>
                <a:lnTo>
                  <a:pt x="550481" y="381682"/>
                </a:lnTo>
                <a:lnTo>
                  <a:pt x="739846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1483417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9" y="0"/>
                </a:moveTo>
                <a:lnTo>
                  <a:pt x="189367" y="0"/>
                </a:lnTo>
                <a:lnTo>
                  <a:pt x="0" y="381682"/>
                </a:lnTo>
                <a:lnTo>
                  <a:pt x="550483" y="381682"/>
                </a:lnTo>
                <a:lnTo>
                  <a:pt x="739849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932916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6" y="0"/>
                </a:moveTo>
                <a:lnTo>
                  <a:pt x="189365" y="0"/>
                </a:lnTo>
                <a:lnTo>
                  <a:pt x="0" y="381682"/>
                </a:lnTo>
                <a:lnTo>
                  <a:pt x="550481" y="381682"/>
                </a:lnTo>
                <a:lnTo>
                  <a:pt x="739846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82278" y="13089074"/>
            <a:ext cx="740410" cy="382270"/>
          </a:xfrm>
          <a:custGeom>
            <a:avLst/>
            <a:gdLst/>
            <a:ahLst/>
            <a:cxnLst/>
            <a:rect l="l" t="t" r="r" b="b"/>
            <a:pathLst>
              <a:path w="740410" h="382269">
                <a:moveTo>
                  <a:pt x="739846" y="0"/>
                </a:moveTo>
                <a:lnTo>
                  <a:pt x="189365" y="0"/>
                </a:lnTo>
                <a:lnTo>
                  <a:pt x="0" y="381682"/>
                </a:lnTo>
                <a:lnTo>
                  <a:pt x="550481" y="381682"/>
                </a:lnTo>
                <a:lnTo>
                  <a:pt x="739846" y="0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0" y="13089074"/>
            <a:ext cx="572135" cy="382270"/>
          </a:xfrm>
          <a:custGeom>
            <a:avLst/>
            <a:gdLst/>
            <a:ahLst/>
            <a:cxnLst/>
            <a:rect l="l" t="t" r="r" b="b"/>
            <a:pathLst>
              <a:path w="572135" h="382269">
                <a:moveTo>
                  <a:pt x="571622" y="0"/>
                </a:moveTo>
                <a:lnTo>
                  <a:pt x="0" y="0"/>
                </a:lnTo>
                <a:lnTo>
                  <a:pt x="0" y="381682"/>
                </a:lnTo>
                <a:lnTo>
                  <a:pt x="382257" y="381682"/>
                </a:lnTo>
                <a:lnTo>
                  <a:pt x="571622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1122121" y="666229"/>
            <a:ext cx="7606030" cy="696595"/>
          </a:xfrm>
          <a:custGeom>
            <a:avLst/>
            <a:gdLst/>
            <a:ahLst/>
            <a:cxnLst/>
            <a:rect l="l" t="t" r="r" b="b"/>
            <a:pathLst>
              <a:path w="7606030" h="696594">
                <a:moveTo>
                  <a:pt x="597027" y="578307"/>
                </a:moveTo>
                <a:lnTo>
                  <a:pt x="499706" y="509066"/>
                </a:lnTo>
                <a:lnTo>
                  <a:pt x="483006" y="528688"/>
                </a:lnTo>
                <a:lnTo>
                  <a:pt x="465658" y="545439"/>
                </a:lnTo>
                <a:lnTo>
                  <a:pt x="429056" y="570357"/>
                </a:lnTo>
                <a:lnTo>
                  <a:pt x="390563" y="584746"/>
                </a:lnTo>
                <a:lnTo>
                  <a:pt x="350913" y="589534"/>
                </a:lnTo>
                <a:lnTo>
                  <a:pt x="325793" y="588365"/>
                </a:lnTo>
                <a:lnTo>
                  <a:pt x="279234" y="579018"/>
                </a:lnTo>
                <a:lnTo>
                  <a:pt x="237718" y="560590"/>
                </a:lnTo>
                <a:lnTo>
                  <a:pt x="201917" y="534860"/>
                </a:lnTo>
                <a:lnTo>
                  <a:pt x="172085" y="502221"/>
                </a:lnTo>
                <a:lnTo>
                  <a:pt x="148932" y="463384"/>
                </a:lnTo>
                <a:lnTo>
                  <a:pt x="132727" y="418706"/>
                </a:lnTo>
                <a:lnTo>
                  <a:pt x="124548" y="369570"/>
                </a:lnTo>
                <a:lnTo>
                  <a:pt x="123520" y="343433"/>
                </a:lnTo>
                <a:lnTo>
                  <a:pt x="124548" y="319049"/>
                </a:lnTo>
                <a:lnTo>
                  <a:pt x="132727" y="272719"/>
                </a:lnTo>
                <a:lnTo>
                  <a:pt x="148932" y="229946"/>
                </a:lnTo>
                <a:lnTo>
                  <a:pt x="172085" y="192278"/>
                </a:lnTo>
                <a:lnTo>
                  <a:pt x="201917" y="160197"/>
                </a:lnTo>
                <a:lnTo>
                  <a:pt x="237718" y="134924"/>
                </a:lnTo>
                <a:lnTo>
                  <a:pt x="279234" y="116941"/>
                </a:lnTo>
                <a:lnTo>
                  <a:pt x="325793" y="107823"/>
                </a:lnTo>
                <a:lnTo>
                  <a:pt x="350913" y="106680"/>
                </a:lnTo>
                <a:lnTo>
                  <a:pt x="368185" y="107492"/>
                </a:lnTo>
                <a:lnTo>
                  <a:pt x="419696" y="119773"/>
                </a:lnTo>
                <a:lnTo>
                  <a:pt x="454431" y="139433"/>
                </a:lnTo>
                <a:lnTo>
                  <a:pt x="490347" y="172186"/>
                </a:lnTo>
                <a:lnTo>
                  <a:pt x="582053" y="104813"/>
                </a:lnTo>
                <a:lnTo>
                  <a:pt x="530466" y="56032"/>
                </a:lnTo>
                <a:lnTo>
                  <a:pt x="474903" y="23863"/>
                </a:lnTo>
                <a:lnTo>
                  <a:pt x="414896" y="5969"/>
                </a:lnTo>
                <a:lnTo>
                  <a:pt x="349973" y="0"/>
                </a:lnTo>
                <a:lnTo>
                  <a:pt x="312394" y="1549"/>
                </a:lnTo>
                <a:lnTo>
                  <a:pt x="241985" y="13957"/>
                </a:lnTo>
                <a:lnTo>
                  <a:pt x="178206" y="38519"/>
                </a:lnTo>
                <a:lnTo>
                  <a:pt x="122999" y="73837"/>
                </a:lnTo>
                <a:lnTo>
                  <a:pt x="76822" y="119583"/>
                </a:lnTo>
                <a:lnTo>
                  <a:pt x="40551" y="175018"/>
                </a:lnTo>
                <a:lnTo>
                  <a:pt x="14732" y="239763"/>
                </a:lnTo>
                <a:lnTo>
                  <a:pt x="1638" y="312051"/>
                </a:lnTo>
                <a:lnTo>
                  <a:pt x="0" y="350913"/>
                </a:lnTo>
                <a:lnTo>
                  <a:pt x="1638" y="388874"/>
                </a:lnTo>
                <a:lnTo>
                  <a:pt x="14732" y="459524"/>
                </a:lnTo>
                <a:lnTo>
                  <a:pt x="40551" y="522897"/>
                </a:lnTo>
                <a:lnTo>
                  <a:pt x="76822" y="577405"/>
                </a:lnTo>
                <a:lnTo>
                  <a:pt x="122999" y="622642"/>
                </a:lnTo>
                <a:lnTo>
                  <a:pt x="178206" y="657745"/>
                </a:lnTo>
                <a:lnTo>
                  <a:pt x="241985" y="682269"/>
                </a:lnTo>
                <a:lnTo>
                  <a:pt x="312394" y="694664"/>
                </a:lnTo>
                <a:lnTo>
                  <a:pt x="349973" y="696214"/>
                </a:lnTo>
                <a:lnTo>
                  <a:pt x="385953" y="694461"/>
                </a:lnTo>
                <a:lnTo>
                  <a:pt x="454723" y="680427"/>
                </a:lnTo>
                <a:lnTo>
                  <a:pt x="518591" y="652005"/>
                </a:lnTo>
                <a:lnTo>
                  <a:pt x="573341" y="607085"/>
                </a:lnTo>
                <a:lnTo>
                  <a:pt x="597027" y="578307"/>
                </a:lnTo>
                <a:close/>
              </a:path>
              <a:path w="7606030" h="696594">
                <a:moveTo>
                  <a:pt x="1343774" y="347167"/>
                </a:moveTo>
                <a:lnTo>
                  <a:pt x="1342136" y="308343"/>
                </a:lnTo>
                <a:lnTo>
                  <a:pt x="1329029" y="236283"/>
                </a:lnTo>
                <a:lnTo>
                  <a:pt x="1303185" y="171945"/>
                </a:lnTo>
                <a:lnTo>
                  <a:pt x="1266685" y="116738"/>
                </a:lnTo>
                <a:lnTo>
                  <a:pt x="1257452" y="106680"/>
                </a:lnTo>
                <a:lnTo>
                  <a:pt x="1244574" y="92646"/>
                </a:lnTo>
                <a:lnTo>
                  <a:pt x="1220254" y="71272"/>
                </a:lnTo>
                <a:lnTo>
                  <a:pt x="1220254" y="343433"/>
                </a:lnTo>
                <a:lnTo>
                  <a:pt x="1219225" y="369570"/>
                </a:lnTo>
                <a:lnTo>
                  <a:pt x="1211033" y="418706"/>
                </a:lnTo>
                <a:lnTo>
                  <a:pt x="1194841" y="463384"/>
                </a:lnTo>
                <a:lnTo>
                  <a:pt x="1171676" y="502221"/>
                </a:lnTo>
                <a:lnTo>
                  <a:pt x="1141818" y="534860"/>
                </a:lnTo>
                <a:lnTo>
                  <a:pt x="1105789" y="560590"/>
                </a:lnTo>
                <a:lnTo>
                  <a:pt x="1063853" y="579018"/>
                </a:lnTo>
                <a:lnTo>
                  <a:pt x="1017066" y="588365"/>
                </a:lnTo>
                <a:lnTo>
                  <a:pt x="991920" y="589534"/>
                </a:lnTo>
                <a:lnTo>
                  <a:pt x="966800" y="588365"/>
                </a:lnTo>
                <a:lnTo>
                  <a:pt x="920242" y="579018"/>
                </a:lnTo>
                <a:lnTo>
                  <a:pt x="878713" y="560590"/>
                </a:lnTo>
                <a:lnTo>
                  <a:pt x="842924" y="534860"/>
                </a:lnTo>
                <a:lnTo>
                  <a:pt x="813092" y="502221"/>
                </a:lnTo>
                <a:lnTo>
                  <a:pt x="789927" y="463384"/>
                </a:lnTo>
                <a:lnTo>
                  <a:pt x="773734" y="418706"/>
                </a:lnTo>
                <a:lnTo>
                  <a:pt x="765543" y="369570"/>
                </a:lnTo>
                <a:lnTo>
                  <a:pt x="764527" y="343433"/>
                </a:lnTo>
                <a:lnTo>
                  <a:pt x="765543" y="319049"/>
                </a:lnTo>
                <a:lnTo>
                  <a:pt x="773734" y="272719"/>
                </a:lnTo>
                <a:lnTo>
                  <a:pt x="789927" y="229946"/>
                </a:lnTo>
                <a:lnTo>
                  <a:pt x="813092" y="192278"/>
                </a:lnTo>
                <a:lnTo>
                  <a:pt x="842924" y="160197"/>
                </a:lnTo>
                <a:lnTo>
                  <a:pt x="878713" y="134924"/>
                </a:lnTo>
                <a:lnTo>
                  <a:pt x="920242" y="116941"/>
                </a:lnTo>
                <a:lnTo>
                  <a:pt x="966800" y="107823"/>
                </a:lnTo>
                <a:lnTo>
                  <a:pt x="991920" y="106680"/>
                </a:lnTo>
                <a:lnTo>
                  <a:pt x="1017066" y="107823"/>
                </a:lnTo>
                <a:lnTo>
                  <a:pt x="1063853" y="116941"/>
                </a:lnTo>
                <a:lnTo>
                  <a:pt x="1105789" y="134924"/>
                </a:lnTo>
                <a:lnTo>
                  <a:pt x="1141818" y="160197"/>
                </a:lnTo>
                <a:lnTo>
                  <a:pt x="1171676" y="192278"/>
                </a:lnTo>
                <a:lnTo>
                  <a:pt x="1194841" y="229946"/>
                </a:lnTo>
                <a:lnTo>
                  <a:pt x="1211033" y="272719"/>
                </a:lnTo>
                <a:lnTo>
                  <a:pt x="1219225" y="319049"/>
                </a:lnTo>
                <a:lnTo>
                  <a:pt x="1220254" y="343433"/>
                </a:lnTo>
                <a:lnTo>
                  <a:pt x="1220254" y="71272"/>
                </a:lnTo>
                <a:lnTo>
                  <a:pt x="1164399" y="36233"/>
                </a:lnTo>
                <a:lnTo>
                  <a:pt x="1100124" y="12547"/>
                </a:lnTo>
                <a:lnTo>
                  <a:pt x="1029004" y="1092"/>
                </a:lnTo>
                <a:lnTo>
                  <a:pt x="990981" y="0"/>
                </a:lnTo>
                <a:lnTo>
                  <a:pt x="953401" y="1549"/>
                </a:lnTo>
                <a:lnTo>
                  <a:pt x="882980" y="13957"/>
                </a:lnTo>
                <a:lnTo>
                  <a:pt x="819213" y="38519"/>
                </a:lnTo>
                <a:lnTo>
                  <a:pt x="763993" y="73837"/>
                </a:lnTo>
                <a:lnTo>
                  <a:pt x="717829" y="119583"/>
                </a:lnTo>
                <a:lnTo>
                  <a:pt x="681558" y="175018"/>
                </a:lnTo>
                <a:lnTo>
                  <a:pt x="655739" y="239763"/>
                </a:lnTo>
                <a:lnTo>
                  <a:pt x="642645" y="312064"/>
                </a:lnTo>
                <a:lnTo>
                  <a:pt x="641007" y="350913"/>
                </a:lnTo>
                <a:lnTo>
                  <a:pt x="642645" y="388874"/>
                </a:lnTo>
                <a:lnTo>
                  <a:pt x="655739" y="459524"/>
                </a:lnTo>
                <a:lnTo>
                  <a:pt x="681558" y="522897"/>
                </a:lnTo>
                <a:lnTo>
                  <a:pt x="717829" y="577405"/>
                </a:lnTo>
                <a:lnTo>
                  <a:pt x="763993" y="622642"/>
                </a:lnTo>
                <a:lnTo>
                  <a:pt x="819213" y="657745"/>
                </a:lnTo>
                <a:lnTo>
                  <a:pt x="882980" y="682269"/>
                </a:lnTo>
                <a:lnTo>
                  <a:pt x="953401" y="694664"/>
                </a:lnTo>
                <a:lnTo>
                  <a:pt x="990981" y="696214"/>
                </a:lnTo>
                <a:lnTo>
                  <a:pt x="1029004" y="694194"/>
                </a:lnTo>
                <a:lnTo>
                  <a:pt x="1100124" y="680859"/>
                </a:lnTo>
                <a:lnTo>
                  <a:pt x="1164399" y="655421"/>
                </a:lnTo>
                <a:lnTo>
                  <a:pt x="1220063" y="619633"/>
                </a:lnTo>
                <a:lnTo>
                  <a:pt x="1252321" y="589534"/>
                </a:lnTo>
                <a:lnTo>
                  <a:pt x="1266685" y="573925"/>
                </a:lnTo>
                <a:lnTo>
                  <a:pt x="1303185" y="519188"/>
                </a:lnTo>
                <a:lnTo>
                  <a:pt x="1329029" y="455790"/>
                </a:lnTo>
                <a:lnTo>
                  <a:pt x="1342136" y="385140"/>
                </a:lnTo>
                <a:lnTo>
                  <a:pt x="1343774" y="347167"/>
                </a:lnTo>
                <a:close/>
              </a:path>
              <a:path w="7606030" h="696594">
                <a:moveTo>
                  <a:pt x="1645081" y="401447"/>
                </a:moveTo>
                <a:lnTo>
                  <a:pt x="1413954" y="401447"/>
                </a:lnTo>
                <a:lnTo>
                  <a:pt x="1413954" y="496900"/>
                </a:lnTo>
                <a:lnTo>
                  <a:pt x="1645081" y="496900"/>
                </a:lnTo>
                <a:lnTo>
                  <a:pt x="1645081" y="401447"/>
                </a:lnTo>
                <a:close/>
              </a:path>
              <a:path w="7606030" h="696594">
                <a:moveTo>
                  <a:pt x="2178469" y="16840"/>
                </a:moveTo>
                <a:lnTo>
                  <a:pt x="1750822" y="16840"/>
                </a:lnTo>
                <a:lnTo>
                  <a:pt x="1750822" y="123520"/>
                </a:lnTo>
                <a:lnTo>
                  <a:pt x="1750822" y="297510"/>
                </a:lnTo>
                <a:lnTo>
                  <a:pt x="1750822" y="404190"/>
                </a:lnTo>
                <a:lnTo>
                  <a:pt x="1750822" y="679780"/>
                </a:lnTo>
                <a:lnTo>
                  <a:pt x="1868728" y="679780"/>
                </a:lnTo>
                <a:lnTo>
                  <a:pt x="1868728" y="404190"/>
                </a:lnTo>
                <a:lnTo>
                  <a:pt x="2160689" y="404190"/>
                </a:lnTo>
                <a:lnTo>
                  <a:pt x="2160689" y="297510"/>
                </a:lnTo>
                <a:lnTo>
                  <a:pt x="1868728" y="297510"/>
                </a:lnTo>
                <a:lnTo>
                  <a:pt x="1868728" y="123520"/>
                </a:lnTo>
                <a:lnTo>
                  <a:pt x="2178469" y="123520"/>
                </a:lnTo>
                <a:lnTo>
                  <a:pt x="2178469" y="16840"/>
                </a:lnTo>
                <a:close/>
              </a:path>
              <a:path w="7606030" h="696594">
                <a:moveTo>
                  <a:pt x="2403043" y="16840"/>
                </a:moveTo>
                <a:lnTo>
                  <a:pt x="2285136" y="16840"/>
                </a:lnTo>
                <a:lnTo>
                  <a:pt x="2285136" y="679373"/>
                </a:lnTo>
                <a:lnTo>
                  <a:pt x="2403043" y="679373"/>
                </a:lnTo>
                <a:lnTo>
                  <a:pt x="2403043" y="16840"/>
                </a:lnTo>
                <a:close/>
              </a:path>
              <a:path w="7606030" h="696594">
                <a:moveTo>
                  <a:pt x="3145117" y="16840"/>
                </a:moveTo>
                <a:lnTo>
                  <a:pt x="3027210" y="16840"/>
                </a:lnTo>
                <a:lnTo>
                  <a:pt x="3027210" y="509066"/>
                </a:lnTo>
                <a:lnTo>
                  <a:pt x="3025343" y="509066"/>
                </a:lnTo>
                <a:lnTo>
                  <a:pt x="2704363" y="16840"/>
                </a:lnTo>
                <a:lnTo>
                  <a:pt x="2548090" y="16840"/>
                </a:lnTo>
                <a:lnTo>
                  <a:pt x="2548090" y="679373"/>
                </a:lnTo>
                <a:lnTo>
                  <a:pt x="2665996" y="679373"/>
                </a:lnTo>
                <a:lnTo>
                  <a:pt x="2665996" y="171246"/>
                </a:lnTo>
                <a:lnTo>
                  <a:pt x="2667863" y="171246"/>
                </a:lnTo>
                <a:lnTo>
                  <a:pt x="2995396" y="679373"/>
                </a:lnTo>
                <a:lnTo>
                  <a:pt x="3145117" y="679373"/>
                </a:lnTo>
                <a:lnTo>
                  <a:pt x="3145117" y="16840"/>
                </a:lnTo>
                <a:close/>
              </a:path>
              <a:path w="7606030" h="696594">
                <a:moveTo>
                  <a:pt x="3894658" y="679373"/>
                </a:moveTo>
                <a:lnTo>
                  <a:pt x="3829354" y="527773"/>
                </a:lnTo>
                <a:lnTo>
                  <a:pt x="3785819" y="426720"/>
                </a:lnTo>
                <a:lnTo>
                  <a:pt x="3669715" y="157213"/>
                </a:lnTo>
                <a:lnTo>
                  <a:pt x="3656977" y="127647"/>
                </a:lnTo>
                <a:lnTo>
                  <a:pt x="3656977" y="426720"/>
                </a:lnTo>
                <a:lnTo>
                  <a:pt x="3451110" y="426720"/>
                </a:lnTo>
                <a:lnTo>
                  <a:pt x="3554971" y="157213"/>
                </a:lnTo>
                <a:lnTo>
                  <a:pt x="3656977" y="426720"/>
                </a:lnTo>
                <a:lnTo>
                  <a:pt x="3656977" y="127647"/>
                </a:lnTo>
                <a:lnTo>
                  <a:pt x="3609251" y="16840"/>
                </a:lnTo>
                <a:lnTo>
                  <a:pt x="3507257" y="16840"/>
                </a:lnTo>
                <a:lnTo>
                  <a:pt x="3219031" y="679373"/>
                </a:lnTo>
                <a:lnTo>
                  <a:pt x="3350971" y="679373"/>
                </a:lnTo>
                <a:lnTo>
                  <a:pt x="3410864" y="527773"/>
                </a:lnTo>
                <a:lnTo>
                  <a:pt x="3698151" y="527773"/>
                </a:lnTo>
                <a:lnTo>
                  <a:pt x="3759911" y="679373"/>
                </a:lnTo>
                <a:lnTo>
                  <a:pt x="3894658" y="679373"/>
                </a:lnTo>
                <a:close/>
              </a:path>
              <a:path w="7606030" h="696594">
                <a:moveTo>
                  <a:pt x="4565599" y="16840"/>
                </a:moveTo>
                <a:lnTo>
                  <a:pt x="4447692" y="16840"/>
                </a:lnTo>
                <a:lnTo>
                  <a:pt x="4447692" y="509066"/>
                </a:lnTo>
                <a:lnTo>
                  <a:pt x="4445825" y="509066"/>
                </a:lnTo>
                <a:lnTo>
                  <a:pt x="4124858" y="16840"/>
                </a:lnTo>
                <a:lnTo>
                  <a:pt x="3968572" y="16840"/>
                </a:lnTo>
                <a:lnTo>
                  <a:pt x="3968572" y="679373"/>
                </a:lnTo>
                <a:lnTo>
                  <a:pt x="4086479" y="679373"/>
                </a:lnTo>
                <a:lnTo>
                  <a:pt x="4086479" y="171246"/>
                </a:lnTo>
                <a:lnTo>
                  <a:pt x="4088358" y="171246"/>
                </a:lnTo>
                <a:lnTo>
                  <a:pt x="4415879" y="679373"/>
                </a:lnTo>
                <a:lnTo>
                  <a:pt x="4565599" y="679373"/>
                </a:lnTo>
                <a:lnTo>
                  <a:pt x="4565599" y="16840"/>
                </a:lnTo>
                <a:close/>
              </a:path>
              <a:path w="7606030" h="696594">
                <a:moveTo>
                  <a:pt x="5274907" y="578307"/>
                </a:moveTo>
                <a:lnTo>
                  <a:pt x="5177587" y="509066"/>
                </a:lnTo>
                <a:lnTo>
                  <a:pt x="5160886" y="528688"/>
                </a:lnTo>
                <a:lnTo>
                  <a:pt x="5143551" y="545439"/>
                </a:lnTo>
                <a:lnTo>
                  <a:pt x="5106936" y="570357"/>
                </a:lnTo>
                <a:lnTo>
                  <a:pt x="5068455" y="584746"/>
                </a:lnTo>
                <a:lnTo>
                  <a:pt x="5028806" y="589534"/>
                </a:lnTo>
                <a:lnTo>
                  <a:pt x="5003673" y="588365"/>
                </a:lnTo>
                <a:lnTo>
                  <a:pt x="4957127" y="579018"/>
                </a:lnTo>
                <a:lnTo>
                  <a:pt x="4915598" y="560590"/>
                </a:lnTo>
                <a:lnTo>
                  <a:pt x="4879810" y="534860"/>
                </a:lnTo>
                <a:lnTo>
                  <a:pt x="4849977" y="502221"/>
                </a:lnTo>
                <a:lnTo>
                  <a:pt x="4826813" y="463384"/>
                </a:lnTo>
                <a:lnTo>
                  <a:pt x="4810620" y="418706"/>
                </a:lnTo>
                <a:lnTo>
                  <a:pt x="4802429" y="369570"/>
                </a:lnTo>
                <a:lnTo>
                  <a:pt x="4801413" y="343433"/>
                </a:lnTo>
                <a:lnTo>
                  <a:pt x="4802429" y="319049"/>
                </a:lnTo>
                <a:lnTo>
                  <a:pt x="4810620" y="272719"/>
                </a:lnTo>
                <a:lnTo>
                  <a:pt x="4826813" y="229946"/>
                </a:lnTo>
                <a:lnTo>
                  <a:pt x="4849977" y="192278"/>
                </a:lnTo>
                <a:lnTo>
                  <a:pt x="4879810" y="160197"/>
                </a:lnTo>
                <a:lnTo>
                  <a:pt x="4915598" y="134924"/>
                </a:lnTo>
                <a:lnTo>
                  <a:pt x="4957127" y="116941"/>
                </a:lnTo>
                <a:lnTo>
                  <a:pt x="5003673" y="107823"/>
                </a:lnTo>
                <a:lnTo>
                  <a:pt x="5028806" y="106680"/>
                </a:lnTo>
                <a:lnTo>
                  <a:pt x="5046078" y="107492"/>
                </a:lnTo>
                <a:lnTo>
                  <a:pt x="5097577" y="119773"/>
                </a:lnTo>
                <a:lnTo>
                  <a:pt x="5132324" y="139433"/>
                </a:lnTo>
                <a:lnTo>
                  <a:pt x="5168239" y="172186"/>
                </a:lnTo>
                <a:lnTo>
                  <a:pt x="5259933" y="104813"/>
                </a:lnTo>
                <a:lnTo>
                  <a:pt x="5208346" y="56032"/>
                </a:lnTo>
                <a:lnTo>
                  <a:pt x="5152796" y="23863"/>
                </a:lnTo>
                <a:lnTo>
                  <a:pt x="5092789" y="5969"/>
                </a:lnTo>
                <a:lnTo>
                  <a:pt x="5027866" y="0"/>
                </a:lnTo>
                <a:lnTo>
                  <a:pt x="4990287" y="1549"/>
                </a:lnTo>
                <a:lnTo>
                  <a:pt x="4919865" y="13957"/>
                </a:lnTo>
                <a:lnTo>
                  <a:pt x="4856086" y="38519"/>
                </a:lnTo>
                <a:lnTo>
                  <a:pt x="4800879" y="73837"/>
                </a:lnTo>
                <a:lnTo>
                  <a:pt x="4754702" y="119583"/>
                </a:lnTo>
                <a:lnTo>
                  <a:pt x="4718443" y="175018"/>
                </a:lnTo>
                <a:lnTo>
                  <a:pt x="4692624" y="239763"/>
                </a:lnTo>
                <a:lnTo>
                  <a:pt x="4679518" y="312051"/>
                </a:lnTo>
                <a:lnTo>
                  <a:pt x="4677880" y="350913"/>
                </a:lnTo>
                <a:lnTo>
                  <a:pt x="4679518" y="388874"/>
                </a:lnTo>
                <a:lnTo>
                  <a:pt x="4692624" y="459524"/>
                </a:lnTo>
                <a:lnTo>
                  <a:pt x="4718443" y="522897"/>
                </a:lnTo>
                <a:lnTo>
                  <a:pt x="4754702" y="577405"/>
                </a:lnTo>
                <a:lnTo>
                  <a:pt x="4800879" y="622642"/>
                </a:lnTo>
                <a:lnTo>
                  <a:pt x="4856086" y="657745"/>
                </a:lnTo>
                <a:lnTo>
                  <a:pt x="4919865" y="682269"/>
                </a:lnTo>
                <a:lnTo>
                  <a:pt x="4990287" y="694664"/>
                </a:lnTo>
                <a:lnTo>
                  <a:pt x="5027866" y="696214"/>
                </a:lnTo>
                <a:lnTo>
                  <a:pt x="5063833" y="694461"/>
                </a:lnTo>
                <a:lnTo>
                  <a:pt x="5132616" y="680427"/>
                </a:lnTo>
                <a:lnTo>
                  <a:pt x="5196484" y="652005"/>
                </a:lnTo>
                <a:lnTo>
                  <a:pt x="5251221" y="607085"/>
                </a:lnTo>
                <a:lnTo>
                  <a:pt x="5274907" y="578307"/>
                </a:lnTo>
                <a:close/>
              </a:path>
              <a:path w="7606030" h="696594">
                <a:moveTo>
                  <a:pt x="5810174" y="573100"/>
                </a:moveTo>
                <a:lnTo>
                  <a:pt x="5472354" y="573100"/>
                </a:lnTo>
                <a:lnTo>
                  <a:pt x="5472354" y="392760"/>
                </a:lnTo>
                <a:lnTo>
                  <a:pt x="5776493" y="392760"/>
                </a:lnTo>
                <a:lnTo>
                  <a:pt x="5776493" y="286080"/>
                </a:lnTo>
                <a:lnTo>
                  <a:pt x="5472354" y="286080"/>
                </a:lnTo>
                <a:lnTo>
                  <a:pt x="5472354" y="123520"/>
                </a:lnTo>
                <a:lnTo>
                  <a:pt x="5793333" y="123520"/>
                </a:lnTo>
                <a:lnTo>
                  <a:pt x="5793333" y="16840"/>
                </a:lnTo>
                <a:lnTo>
                  <a:pt x="5354447" y="16840"/>
                </a:lnTo>
                <a:lnTo>
                  <a:pt x="5354447" y="123520"/>
                </a:lnTo>
                <a:lnTo>
                  <a:pt x="5354447" y="286080"/>
                </a:lnTo>
                <a:lnTo>
                  <a:pt x="5354447" y="392760"/>
                </a:lnTo>
                <a:lnTo>
                  <a:pt x="5354447" y="573100"/>
                </a:lnTo>
                <a:lnTo>
                  <a:pt x="5354447" y="679780"/>
                </a:lnTo>
                <a:lnTo>
                  <a:pt x="5810174" y="679780"/>
                </a:lnTo>
                <a:lnTo>
                  <a:pt x="5810174" y="573100"/>
                </a:lnTo>
                <a:close/>
              </a:path>
              <a:path w="7606030" h="696594">
                <a:moveTo>
                  <a:pt x="6456794" y="16840"/>
                </a:moveTo>
                <a:lnTo>
                  <a:pt x="6338887" y="16840"/>
                </a:lnTo>
                <a:lnTo>
                  <a:pt x="6338887" y="432333"/>
                </a:lnTo>
                <a:lnTo>
                  <a:pt x="6338417" y="444639"/>
                </a:lnTo>
                <a:lnTo>
                  <a:pt x="6331394" y="483323"/>
                </a:lnTo>
                <a:lnTo>
                  <a:pt x="6314630" y="520966"/>
                </a:lnTo>
                <a:lnTo>
                  <a:pt x="6286474" y="552932"/>
                </a:lnTo>
                <a:lnTo>
                  <a:pt x="6245618" y="575767"/>
                </a:lnTo>
                <a:lnTo>
                  <a:pt x="6190094" y="583920"/>
                </a:lnTo>
                <a:lnTo>
                  <a:pt x="6169888" y="583018"/>
                </a:lnTo>
                <a:lnTo>
                  <a:pt x="6119444" y="569417"/>
                </a:lnTo>
                <a:lnTo>
                  <a:pt x="6082944" y="543191"/>
                </a:lnTo>
                <a:lnTo>
                  <a:pt x="6058725" y="508939"/>
                </a:lnTo>
                <a:lnTo>
                  <a:pt x="6045517" y="470141"/>
                </a:lnTo>
                <a:lnTo>
                  <a:pt x="6041301" y="432333"/>
                </a:lnTo>
                <a:lnTo>
                  <a:pt x="6041301" y="16840"/>
                </a:lnTo>
                <a:lnTo>
                  <a:pt x="5923394" y="16840"/>
                </a:lnTo>
                <a:lnTo>
                  <a:pt x="5923394" y="436067"/>
                </a:lnTo>
                <a:lnTo>
                  <a:pt x="5924651" y="465289"/>
                </a:lnTo>
                <a:lnTo>
                  <a:pt x="5934710" y="519328"/>
                </a:lnTo>
                <a:lnTo>
                  <a:pt x="5954573" y="567347"/>
                </a:lnTo>
                <a:lnTo>
                  <a:pt x="5982640" y="608291"/>
                </a:lnTo>
                <a:lnTo>
                  <a:pt x="6018466" y="641908"/>
                </a:lnTo>
                <a:lnTo>
                  <a:pt x="6060808" y="667880"/>
                </a:lnTo>
                <a:lnTo>
                  <a:pt x="6109208" y="685952"/>
                </a:lnTo>
                <a:lnTo>
                  <a:pt x="6162078" y="695083"/>
                </a:lnTo>
                <a:lnTo>
                  <a:pt x="6190094" y="696214"/>
                </a:lnTo>
                <a:lnTo>
                  <a:pt x="6218110" y="695083"/>
                </a:lnTo>
                <a:lnTo>
                  <a:pt x="6270980" y="685952"/>
                </a:lnTo>
                <a:lnTo>
                  <a:pt x="6319342" y="667880"/>
                </a:lnTo>
                <a:lnTo>
                  <a:pt x="6361455" y="641908"/>
                </a:lnTo>
                <a:lnTo>
                  <a:pt x="6396901" y="608291"/>
                </a:lnTo>
                <a:lnTo>
                  <a:pt x="6424968" y="567347"/>
                </a:lnTo>
                <a:lnTo>
                  <a:pt x="6445212" y="519328"/>
                </a:lnTo>
                <a:lnTo>
                  <a:pt x="6455499" y="465289"/>
                </a:lnTo>
                <a:lnTo>
                  <a:pt x="6456794" y="436067"/>
                </a:lnTo>
                <a:lnTo>
                  <a:pt x="6456794" y="16840"/>
                </a:lnTo>
                <a:close/>
              </a:path>
              <a:path w="7606030" h="696594">
                <a:moveTo>
                  <a:pt x="7101522" y="679373"/>
                </a:moveTo>
                <a:lnTo>
                  <a:pt x="6932904" y="398640"/>
                </a:lnTo>
                <a:lnTo>
                  <a:pt x="6925602" y="386473"/>
                </a:lnTo>
                <a:lnTo>
                  <a:pt x="6960425" y="378929"/>
                </a:lnTo>
                <a:lnTo>
                  <a:pt x="6990982" y="366598"/>
                </a:lnTo>
                <a:lnTo>
                  <a:pt x="7017271" y="349453"/>
                </a:lnTo>
                <a:lnTo>
                  <a:pt x="7039292" y="327520"/>
                </a:lnTo>
                <a:lnTo>
                  <a:pt x="7056691" y="301739"/>
                </a:lnTo>
                <a:lnTo>
                  <a:pt x="7058495" y="297573"/>
                </a:lnTo>
                <a:lnTo>
                  <a:pt x="7069125" y="273024"/>
                </a:lnTo>
                <a:lnTo>
                  <a:pt x="7076580" y="241376"/>
                </a:lnTo>
                <a:lnTo>
                  <a:pt x="7079069" y="206806"/>
                </a:lnTo>
                <a:lnTo>
                  <a:pt x="7077786" y="179959"/>
                </a:lnTo>
                <a:lnTo>
                  <a:pt x="7073913" y="155575"/>
                </a:lnTo>
                <a:lnTo>
                  <a:pt x="7067486" y="133642"/>
                </a:lnTo>
                <a:lnTo>
                  <a:pt x="7060209" y="117906"/>
                </a:lnTo>
                <a:lnTo>
                  <a:pt x="7058482" y="114160"/>
                </a:lnTo>
                <a:lnTo>
                  <a:pt x="7034377" y="81419"/>
                </a:lnTo>
                <a:lnTo>
                  <a:pt x="7003262" y="56146"/>
                </a:lnTo>
                <a:lnTo>
                  <a:pt x="6966178" y="37782"/>
                </a:lnTo>
                <a:lnTo>
                  <a:pt x="6955549" y="34239"/>
                </a:lnTo>
                <a:lnTo>
                  <a:pt x="6955549" y="205867"/>
                </a:lnTo>
                <a:lnTo>
                  <a:pt x="6954723" y="221348"/>
                </a:lnTo>
                <a:lnTo>
                  <a:pt x="6935394" y="265404"/>
                </a:lnTo>
                <a:lnTo>
                  <a:pt x="6897497" y="288048"/>
                </a:lnTo>
                <a:lnTo>
                  <a:pt x="6849338" y="296265"/>
                </a:lnTo>
                <a:lnTo>
                  <a:pt x="6811429" y="297573"/>
                </a:lnTo>
                <a:lnTo>
                  <a:pt x="6719722" y="297573"/>
                </a:lnTo>
                <a:lnTo>
                  <a:pt x="6719722" y="117906"/>
                </a:lnTo>
                <a:lnTo>
                  <a:pt x="6821729" y="117906"/>
                </a:lnTo>
                <a:lnTo>
                  <a:pt x="6868046" y="120713"/>
                </a:lnTo>
                <a:lnTo>
                  <a:pt x="6911568" y="132410"/>
                </a:lnTo>
                <a:lnTo>
                  <a:pt x="6943382" y="159080"/>
                </a:lnTo>
                <a:lnTo>
                  <a:pt x="6955549" y="205867"/>
                </a:lnTo>
                <a:lnTo>
                  <a:pt x="6955549" y="34239"/>
                </a:lnTo>
                <a:lnTo>
                  <a:pt x="6901764" y="21844"/>
                </a:lnTo>
                <a:lnTo>
                  <a:pt x="6855676" y="17399"/>
                </a:lnTo>
                <a:lnTo>
                  <a:pt x="6832016" y="16840"/>
                </a:lnTo>
                <a:lnTo>
                  <a:pt x="6601815" y="16840"/>
                </a:lnTo>
                <a:lnTo>
                  <a:pt x="6601815" y="679373"/>
                </a:lnTo>
                <a:lnTo>
                  <a:pt x="6719722" y="679373"/>
                </a:lnTo>
                <a:lnTo>
                  <a:pt x="6719722" y="398640"/>
                </a:lnTo>
                <a:lnTo>
                  <a:pt x="6805816" y="398640"/>
                </a:lnTo>
                <a:lnTo>
                  <a:pt x="6959282" y="679373"/>
                </a:lnTo>
                <a:lnTo>
                  <a:pt x="7101522" y="679373"/>
                </a:lnTo>
                <a:close/>
              </a:path>
              <a:path w="7606030" h="696594">
                <a:moveTo>
                  <a:pt x="7605903" y="484733"/>
                </a:moveTo>
                <a:lnTo>
                  <a:pt x="7600048" y="431634"/>
                </a:lnTo>
                <a:lnTo>
                  <a:pt x="7582509" y="390220"/>
                </a:lnTo>
                <a:lnTo>
                  <a:pt x="7556297" y="358178"/>
                </a:lnTo>
                <a:lnTo>
                  <a:pt x="7524483" y="333133"/>
                </a:lnTo>
                <a:lnTo>
                  <a:pt x="7488225" y="313956"/>
                </a:lnTo>
                <a:lnTo>
                  <a:pt x="7448690" y="299453"/>
                </a:lnTo>
                <a:lnTo>
                  <a:pt x="7428509" y="293319"/>
                </a:lnTo>
                <a:lnTo>
                  <a:pt x="7409142" y="287058"/>
                </a:lnTo>
                <a:lnTo>
                  <a:pt x="7372896" y="274180"/>
                </a:lnTo>
                <a:lnTo>
                  <a:pt x="7327265" y="251904"/>
                </a:lnTo>
                <a:lnTo>
                  <a:pt x="7297331" y="221551"/>
                </a:lnTo>
                <a:lnTo>
                  <a:pt x="7291476" y="191833"/>
                </a:lnTo>
                <a:lnTo>
                  <a:pt x="7292060" y="180987"/>
                </a:lnTo>
                <a:lnTo>
                  <a:pt x="7305891" y="145199"/>
                </a:lnTo>
                <a:lnTo>
                  <a:pt x="7342010" y="117449"/>
                </a:lnTo>
                <a:lnTo>
                  <a:pt x="7379792" y="107848"/>
                </a:lnTo>
                <a:lnTo>
                  <a:pt x="7400036" y="106680"/>
                </a:lnTo>
                <a:lnTo>
                  <a:pt x="7417130" y="107467"/>
                </a:lnTo>
                <a:lnTo>
                  <a:pt x="7466000" y="119316"/>
                </a:lnTo>
                <a:lnTo>
                  <a:pt x="7505916" y="146418"/>
                </a:lnTo>
                <a:lnTo>
                  <a:pt x="7516063" y="159080"/>
                </a:lnTo>
                <a:lnTo>
                  <a:pt x="7602156" y="68313"/>
                </a:lnTo>
                <a:lnTo>
                  <a:pt x="7560399" y="36969"/>
                </a:lnTo>
                <a:lnTo>
                  <a:pt x="7513726" y="15913"/>
                </a:lnTo>
                <a:lnTo>
                  <a:pt x="7463777" y="3975"/>
                </a:lnTo>
                <a:lnTo>
                  <a:pt x="7412190" y="0"/>
                </a:lnTo>
                <a:lnTo>
                  <a:pt x="7389381" y="762"/>
                </a:lnTo>
                <a:lnTo>
                  <a:pt x="7344461" y="6845"/>
                </a:lnTo>
                <a:lnTo>
                  <a:pt x="7300976" y="19037"/>
                </a:lnTo>
                <a:lnTo>
                  <a:pt x="7261911" y="37528"/>
                </a:lnTo>
                <a:lnTo>
                  <a:pt x="7227964" y="62318"/>
                </a:lnTo>
                <a:lnTo>
                  <a:pt x="7200354" y="93433"/>
                </a:lnTo>
                <a:lnTo>
                  <a:pt x="7179805" y="130949"/>
                </a:lnTo>
                <a:lnTo>
                  <a:pt x="7169277" y="175399"/>
                </a:lnTo>
                <a:lnTo>
                  <a:pt x="7167956" y="200253"/>
                </a:lnTo>
                <a:lnTo>
                  <a:pt x="7169417" y="228244"/>
                </a:lnTo>
                <a:lnTo>
                  <a:pt x="7181113" y="275259"/>
                </a:lnTo>
                <a:lnTo>
                  <a:pt x="7203745" y="310972"/>
                </a:lnTo>
                <a:lnTo>
                  <a:pt x="7232751" y="339039"/>
                </a:lnTo>
                <a:lnTo>
                  <a:pt x="7267080" y="360426"/>
                </a:lnTo>
                <a:lnTo>
                  <a:pt x="7304989" y="377037"/>
                </a:lnTo>
                <a:lnTo>
                  <a:pt x="7345337" y="389839"/>
                </a:lnTo>
                <a:lnTo>
                  <a:pt x="7364704" y="396189"/>
                </a:lnTo>
                <a:lnTo>
                  <a:pt x="7400963" y="409409"/>
                </a:lnTo>
                <a:lnTo>
                  <a:pt x="7446581" y="433171"/>
                </a:lnTo>
                <a:lnTo>
                  <a:pt x="7476528" y="466483"/>
                </a:lnTo>
                <a:lnTo>
                  <a:pt x="7482383" y="498767"/>
                </a:lnTo>
                <a:lnTo>
                  <a:pt x="7481735" y="509676"/>
                </a:lnTo>
                <a:lnTo>
                  <a:pt x="7466520" y="546823"/>
                </a:lnTo>
                <a:lnTo>
                  <a:pt x="7436294" y="572350"/>
                </a:lnTo>
                <a:lnTo>
                  <a:pt x="7397216" y="586384"/>
                </a:lnTo>
                <a:lnTo>
                  <a:pt x="7366343" y="589534"/>
                </a:lnTo>
                <a:lnTo>
                  <a:pt x="7346950" y="588403"/>
                </a:lnTo>
                <a:lnTo>
                  <a:pt x="7309752" y="579272"/>
                </a:lnTo>
                <a:lnTo>
                  <a:pt x="7275246" y="561263"/>
                </a:lnTo>
                <a:lnTo>
                  <a:pt x="7246937" y="535762"/>
                </a:lnTo>
                <a:lnTo>
                  <a:pt x="7235330" y="520293"/>
                </a:lnTo>
                <a:lnTo>
                  <a:pt x="7146430" y="606386"/>
                </a:lnTo>
                <a:lnTo>
                  <a:pt x="7191578" y="648030"/>
                </a:lnTo>
                <a:lnTo>
                  <a:pt x="7244689" y="675627"/>
                </a:lnTo>
                <a:lnTo>
                  <a:pt x="7302944" y="691070"/>
                </a:lnTo>
                <a:lnTo>
                  <a:pt x="7363536" y="696214"/>
                </a:lnTo>
                <a:lnTo>
                  <a:pt x="7387564" y="695401"/>
                </a:lnTo>
                <a:lnTo>
                  <a:pt x="7433881" y="688848"/>
                </a:lnTo>
                <a:lnTo>
                  <a:pt x="7477493" y="675754"/>
                </a:lnTo>
                <a:lnTo>
                  <a:pt x="7516088" y="656094"/>
                </a:lnTo>
                <a:lnTo>
                  <a:pt x="7549134" y="629869"/>
                </a:lnTo>
                <a:lnTo>
                  <a:pt x="7575575" y="596887"/>
                </a:lnTo>
                <a:lnTo>
                  <a:pt x="7594841" y="557110"/>
                </a:lnTo>
                <a:lnTo>
                  <a:pt x="7604671" y="510552"/>
                </a:lnTo>
                <a:lnTo>
                  <a:pt x="7605903" y="484733"/>
                </a:lnTo>
                <a:close/>
              </a:path>
            </a:pathLst>
          </a:custGeom>
          <a:solidFill>
            <a:srgbClr val="FFD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1157655" y="1607629"/>
            <a:ext cx="3652520" cy="510540"/>
          </a:xfrm>
          <a:custGeom>
            <a:avLst/>
            <a:gdLst/>
            <a:ahLst/>
            <a:cxnLst/>
            <a:rect l="l" t="t" r="r" b="b"/>
            <a:pathLst>
              <a:path w="3652520" h="510539">
                <a:moveTo>
                  <a:pt x="424611" y="255181"/>
                </a:moveTo>
                <a:lnTo>
                  <a:pt x="421868" y="212915"/>
                </a:lnTo>
                <a:lnTo>
                  <a:pt x="413639" y="175272"/>
                </a:lnTo>
                <a:lnTo>
                  <a:pt x="392938" y="126911"/>
                </a:lnTo>
                <a:lnTo>
                  <a:pt x="364159" y="87718"/>
                </a:lnTo>
                <a:lnTo>
                  <a:pt x="362877" y="86436"/>
                </a:lnTo>
                <a:lnTo>
                  <a:pt x="362877" y="255181"/>
                </a:lnTo>
                <a:lnTo>
                  <a:pt x="361937" y="279323"/>
                </a:lnTo>
                <a:lnTo>
                  <a:pt x="354393" y="322199"/>
                </a:lnTo>
                <a:lnTo>
                  <a:pt x="339559" y="357974"/>
                </a:lnTo>
                <a:lnTo>
                  <a:pt x="306628" y="399580"/>
                </a:lnTo>
                <a:lnTo>
                  <a:pt x="262128" y="427304"/>
                </a:lnTo>
                <a:lnTo>
                  <a:pt x="207670" y="441769"/>
                </a:lnTo>
                <a:lnTo>
                  <a:pt x="167386" y="444512"/>
                </a:lnTo>
                <a:lnTo>
                  <a:pt x="57619" y="444512"/>
                </a:lnTo>
                <a:lnTo>
                  <a:pt x="57619" y="65862"/>
                </a:lnTo>
                <a:lnTo>
                  <a:pt x="167386" y="65862"/>
                </a:lnTo>
                <a:lnTo>
                  <a:pt x="207670" y="68605"/>
                </a:lnTo>
                <a:lnTo>
                  <a:pt x="244894" y="76835"/>
                </a:lnTo>
                <a:lnTo>
                  <a:pt x="292989" y="100050"/>
                </a:lnTo>
                <a:lnTo>
                  <a:pt x="329946" y="136944"/>
                </a:lnTo>
                <a:lnTo>
                  <a:pt x="354393" y="188175"/>
                </a:lnTo>
                <a:lnTo>
                  <a:pt x="361937" y="231051"/>
                </a:lnTo>
                <a:lnTo>
                  <a:pt x="362877" y="255181"/>
                </a:lnTo>
                <a:lnTo>
                  <a:pt x="362877" y="86436"/>
                </a:lnTo>
                <a:lnTo>
                  <a:pt x="353085" y="76644"/>
                </a:lnTo>
                <a:lnTo>
                  <a:pt x="341274" y="66548"/>
                </a:lnTo>
                <a:lnTo>
                  <a:pt x="340347" y="65862"/>
                </a:lnTo>
                <a:lnTo>
                  <a:pt x="328968" y="57391"/>
                </a:lnTo>
                <a:lnTo>
                  <a:pt x="290512" y="35331"/>
                </a:lnTo>
                <a:lnTo>
                  <a:pt x="250698" y="20993"/>
                </a:lnTo>
                <a:lnTo>
                  <a:pt x="211277" y="13728"/>
                </a:lnTo>
                <a:lnTo>
                  <a:pt x="186588" y="12357"/>
                </a:lnTo>
                <a:lnTo>
                  <a:pt x="0" y="12357"/>
                </a:lnTo>
                <a:lnTo>
                  <a:pt x="0" y="498017"/>
                </a:lnTo>
                <a:lnTo>
                  <a:pt x="186588" y="498017"/>
                </a:lnTo>
                <a:lnTo>
                  <a:pt x="237350" y="492531"/>
                </a:lnTo>
                <a:lnTo>
                  <a:pt x="277279" y="480631"/>
                </a:lnTo>
                <a:lnTo>
                  <a:pt x="316395" y="461238"/>
                </a:lnTo>
                <a:lnTo>
                  <a:pt x="340347" y="444512"/>
                </a:lnTo>
                <a:lnTo>
                  <a:pt x="341274" y="443826"/>
                </a:lnTo>
                <a:lnTo>
                  <a:pt x="374523" y="410578"/>
                </a:lnTo>
                <a:lnTo>
                  <a:pt x="400773" y="368376"/>
                </a:lnTo>
                <a:lnTo>
                  <a:pt x="418439" y="316865"/>
                </a:lnTo>
                <a:lnTo>
                  <a:pt x="423926" y="276898"/>
                </a:lnTo>
                <a:lnTo>
                  <a:pt x="424611" y="255181"/>
                </a:lnTo>
                <a:close/>
              </a:path>
              <a:path w="3652520" h="510539">
                <a:moveTo>
                  <a:pt x="881468" y="12357"/>
                </a:moveTo>
                <a:lnTo>
                  <a:pt x="823849" y="12357"/>
                </a:lnTo>
                <a:lnTo>
                  <a:pt x="823849" y="304571"/>
                </a:lnTo>
                <a:lnTo>
                  <a:pt x="823455" y="319189"/>
                </a:lnTo>
                <a:lnTo>
                  <a:pt x="817676" y="361505"/>
                </a:lnTo>
                <a:lnTo>
                  <a:pt x="803783" y="399199"/>
                </a:lnTo>
                <a:lnTo>
                  <a:pt x="780288" y="429336"/>
                </a:lnTo>
                <a:lnTo>
                  <a:pt x="745896" y="449719"/>
                </a:lnTo>
                <a:lnTo>
                  <a:pt x="698309" y="456857"/>
                </a:lnTo>
                <a:lnTo>
                  <a:pt x="680910" y="456069"/>
                </a:lnTo>
                <a:lnTo>
                  <a:pt x="637946" y="444169"/>
                </a:lnTo>
                <a:lnTo>
                  <a:pt x="607339" y="420306"/>
                </a:lnTo>
                <a:lnTo>
                  <a:pt x="587184" y="387400"/>
                </a:lnTo>
                <a:lnTo>
                  <a:pt x="576262" y="347662"/>
                </a:lnTo>
                <a:lnTo>
                  <a:pt x="572782" y="304571"/>
                </a:lnTo>
                <a:lnTo>
                  <a:pt x="572782" y="12357"/>
                </a:lnTo>
                <a:lnTo>
                  <a:pt x="515162" y="12357"/>
                </a:lnTo>
                <a:lnTo>
                  <a:pt x="515162" y="312801"/>
                </a:lnTo>
                <a:lnTo>
                  <a:pt x="515785" y="332447"/>
                </a:lnTo>
                <a:lnTo>
                  <a:pt x="525106" y="388264"/>
                </a:lnTo>
                <a:lnTo>
                  <a:pt x="546582" y="436943"/>
                </a:lnTo>
                <a:lnTo>
                  <a:pt x="581609" y="475386"/>
                </a:lnTo>
                <a:lnTo>
                  <a:pt x="631685" y="501294"/>
                </a:lnTo>
                <a:lnTo>
                  <a:pt x="674217" y="509358"/>
                </a:lnTo>
                <a:lnTo>
                  <a:pt x="698309" y="510362"/>
                </a:lnTo>
                <a:lnTo>
                  <a:pt x="722401" y="509358"/>
                </a:lnTo>
                <a:lnTo>
                  <a:pt x="764933" y="501294"/>
                </a:lnTo>
                <a:lnTo>
                  <a:pt x="800036" y="485495"/>
                </a:lnTo>
                <a:lnTo>
                  <a:pt x="839965" y="451027"/>
                </a:lnTo>
                <a:lnTo>
                  <a:pt x="865822" y="405561"/>
                </a:lnTo>
                <a:lnTo>
                  <a:pt x="878979" y="351561"/>
                </a:lnTo>
                <a:lnTo>
                  <a:pt x="881468" y="312801"/>
                </a:lnTo>
                <a:lnTo>
                  <a:pt x="881468" y="12357"/>
                </a:lnTo>
                <a:close/>
              </a:path>
              <a:path w="3652520" h="510539">
                <a:moveTo>
                  <a:pt x="1505000" y="145427"/>
                </a:moveTo>
                <a:lnTo>
                  <a:pt x="1497088" y="95592"/>
                </a:lnTo>
                <a:lnTo>
                  <a:pt x="1480159" y="65862"/>
                </a:lnTo>
                <a:lnTo>
                  <a:pt x="1474482" y="58826"/>
                </a:lnTo>
                <a:lnTo>
                  <a:pt x="1464449" y="49187"/>
                </a:lnTo>
                <a:lnTo>
                  <a:pt x="1453222" y="40817"/>
                </a:lnTo>
                <a:lnTo>
                  <a:pt x="1443266" y="35013"/>
                </a:lnTo>
                <a:lnTo>
                  <a:pt x="1443266" y="146113"/>
                </a:lnTo>
                <a:lnTo>
                  <a:pt x="1441577" y="165341"/>
                </a:lnTo>
                <a:lnTo>
                  <a:pt x="1416177" y="206819"/>
                </a:lnTo>
                <a:lnTo>
                  <a:pt x="1366456" y="225145"/>
                </a:lnTo>
                <a:lnTo>
                  <a:pt x="1345857" y="226377"/>
                </a:lnTo>
                <a:lnTo>
                  <a:pt x="1248460" y="226377"/>
                </a:lnTo>
                <a:lnTo>
                  <a:pt x="1248460" y="65862"/>
                </a:lnTo>
                <a:lnTo>
                  <a:pt x="1345857" y="65862"/>
                </a:lnTo>
                <a:lnTo>
                  <a:pt x="1385049" y="70751"/>
                </a:lnTo>
                <a:lnTo>
                  <a:pt x="1428026" y="96532"/>
                </a:lnTo>
                <a:lnTo>
                  <a:pt x="1443266" y="146113"/>
                </a:lnTo>
                <a:lnTo>
                  <a:pt x="1443266" y="35013"/>
                </a:lnTo>
                <a:lnTo>
                  <a:pt x="1399032" y="18872"/>
                </a:lnTo>
                <a:lnTo>
                  <a:pt x="1351495" y="12763"/>
                </a:lnTo>
                <a:lnTo>
                  <a:pt x="1334884" y="12357"/>
                </a:lnTo>
                <a:lnTo>
                  <a:pt x="1190840" y="12357"/>
                </a:lnTo>
                <a:lnTo>
                  <a:pt x="1190840" y="498017"/>
                </a:lnTo>
                <a:lnTo>
                  <a:pt x="1248460" y="498017"/>
                </a:lnTo>
                <a:lnTo>
                  <a:pt x="1248460" y="279882"/>
                </a:lnTo>
                <a:lnTo>
                  <a:pt x="1345857" y="279882"/>
                </a:lnTo>
                <a:lnTo>
                  <a:pt x="1385468" y="276402"/>
                </a:lnTo>
                <a:lnTo>
                  <a:pt x="1426375" y="265303"/>
                </a:lnTo>
                <a:lnTo>
                  <a:pt x="1462455" y="244208"/>
                </a:lnTo>
                <a:lnTo>
                  <a:pt x="1489913" y="211277"/>
                </a:lnTo>
                <a:lnTo>
                  <a:pt x="1504061" y="164465"/>
                </a:lnTo>
                <a:lnTo>
                  <a:pt x="1505000" y="145427"/>
                </a:lnTo>
                <a:close/>
              </a:path>
              <a:path w="3652520" h="510539">
                <a:moveTo>
                  <a:pt x="1931670" y="498017"/>
                </a:moveTo>
                <a:lnTo>
                  <a:pt x="1797177" y="279882"/>
                </a:lnTo>
                <a:lnTo>
                  <a:pt x="1793786" y="274396"/>
                </a:lnTo>
                <a:lnTo>
                  <a:pt x="1820710" y="268439"/>
                </a:lnTo>
                <a:lnTo>
                  <a:pt x="1865299" y="247510"/>
                </a:lnTo>
                <a:lnTo>
                  <a:pt x="1897062" y="214795"/>
                </a:lnTo>
                <a:lnTo>
                  <a:pt x="1913191" y="171577"/>
                </a:lnTo>
                <a:lnTo>
                  <a:pt x="1915210" y="146113"/>
                </a:lnTo>
                <a:lnTo>
                  <a:pt x="1914131" y="124663"/>
                </a:lnTo>
                <a:lnTo>
                  <a:pt x="1898053" y="74434"/>
                </a:lnTo>
                <a:lnTo>
                  <a:pt x="1866544" y="41960"/>
                </a:lnTo>
                <a:lnTo>
                  <a:pt x="1853463" y="34302"/>
                </a:lnTo>
                <a:lnTo>
                  <a:pt x="1853463" y="146113"/>
                </a:lnTo>
                <a:lnTo>
                  <a:pt x="1852587" y="160337"/>
                </a:lnTo>
                <a:lnTo>
                  <a:pt x="1831898" y="199948"/>
                </a:lnTo>
                <a:lnTo>
                  <a:pt x="1792668" y="219468"/>
                </a:lnTo>
                <a:lnTo>
                  <a:pt x="1743646" y="225602"/>
                </a:lnTo>
                <a:lnTo>
                  <a:pt x="1706664" y="226377"/>
                </a:lnTo>
                <a:lnTo>
                  <a:pt x="1655229" y="226377"/>
                </a:lnTo>
                <a:lnTo>
                  <a:pt x="1655229" y="65862"/>
                </a:lnTo>
                <a:lnTo>
                  <a:pt x="1736166" y="65862"/>
                </a:lnTo>
                <a:lnTo>
                  <a:pt x="1778355" y="68605"/>
                </a:lnTo>
                <a:lnTo>
                  <a:pt x="1816087" y="79921"/>
                </a:lnTo>
                <a:lnTo>
                  <a:pt x="1847684" y="112801"/>
                </a:lnTo>
                <a:lnTo>
                  <a:pt x="1853463" y="146113"/>
                </a:lnTo>
                <a:lnTo>
                  <a:pt x="1853463" y="34302"/>
                </a:lnTo>
                <a:lnTo>
                  <a:pt x="1808251" y="19126"/>
                </a:lnTo>
                <a:lnTo>
                  <a:pt x="1756664" y="13385"/>
                </a:lnTo>
                <a:lnTo>
                  <a:pt x="1721764" y="12357"/>
                </a:lnTo>
                <a:lnTo>
                  <a:pt x="1597609" y="12357"/>
                </a:lnTo>
                <a:lnTo>
                  <a:pt x="1597609" y="498017"/>
                </a:lnTo>
                <a:lnTo>
                  <a:pt x="1655229" y="498017"/>
                </a:lnTo>
                <a:lnTo>
                  <a:pt x="1655229" y="279882"/>
                </a:lnTo>
                <a:lnTo>
                  <a:pt x="1729308" y="279882"/>
                </a:lnTo>
                <a:lnTo>
                  <a:pt x="1861007" y="498017"/>
                </a:lnTo>
                <a:lnTo>
                  <a:pt x="1931670" y="498017"/>
                </a:lnTo>
                <a:close/>
              </a:path>
              <a:path w="3652520" h="510539">
                <a:moveTo>
                  <a:pt x="2496210" y="255181"/>
                </a:moveTo>
                <a:lnTo>
                  <a:pt x="2491498" y="202285"/>
                </a:lnTo>
                <a:lnTo>
                  <a:pt x="2477351" y="153314"/>
                </a:lnTo>
                <a:lnTo>
                  <a:pt x="2454706" y="109588"/>
                </a:lnTo>
                <a:lnTo>
                  <a:pt x="2434475" y="83426"/>
                </a:lnTo>
                <a:lnTo>
                  <a:pt x="2434475" y="255181"/>
                </a:lnTo>
                <a:lnTo>
                  <a:pt x="2433599" y="275793"/>
                </a:lnTo>
                <a:lnTo>
                  <a:pt x="2426563" y="315061"/>
                </a:lnTo>
                <a:lnTo>
                  <a:pt x="2412669" y="351497"/>
                </a:lnTo>
                <a:lnTo>
                  <a:pt x="2380970" y="397865"/>
                </a:lnTo>
                <a:lnTo>
                  <a:pt x="2337295" y="432460"/>
                </a:lnTo>
                <a:lnTo>
                  <a:pt x="2302141" y="447979"/>
                </a:lnTo>
                <a:lnTo>
                  <a:pt x="2263216" y="455866"/>
                </a:lnTo>
                <a:lnTo>
                  <a:pt x="2242401" y="456857"/>
                </a:lnTo>
                <a:lnTo>
                  <a:pt x="2221585" y="455866"/>
                </a:lnTo>
                <a:lnTo>
                  <a:pt x="2182660" y="447979"/>
                </a:lnTo>
                <a:lnTo>
                  <a:pt x="2147506" y="432460"/>
                </a:lnTo>
                <a:lnTo>
                  <a:pt x="2103843" y="397865"/>
                </a:lnTo>
                <a:lnTo>
                  <a:pt x="2072132" y="351497"/>
                </a:lnTo>
                <a:lnTo>
                  <a:pt x="2058238" y="315061"/>
                </a:lnTo>
                <a:lnTo>
                  <a:pt x="2051215" y="275793"/>
                </a:lnTo>
                <a:lnTo>
                  <a:pt x="2050338" y="255181"/>
                </a:lnTo>
                <a:lnTo>
                  <a:pt x="2051215" y="234581"/>
                </a:lnTo>
                <a:lnTo>
                  <a:pt x="2058238" y="195313"/>
                </a:lnTo>
                <a:lnTo>
                  <a:pt x="2072132" y="158877"/>
                </a:lnTo>
                <a:lnTo>
                  <a:pt x="2103843" y="112496"/>
                </a:lnTo>
                <a:lnTo>
                  <a:pt x="2147506" y="77914"/>
                </a:lnTo>
                <a:lnTo>
                  <a:pt x="2182660" y="62382"/>
                </a:lnTo>
                <a:lnTo>
                  <a:pt x="2221585" y="54495"/>
                </a:lnTo>
                <a:lnTo>
                  <a:pt x="2242401" y="53505"/>
                </a:lnTo>
                <a:lnTo>
                  <a:pt x="2263216" y="54495"/>
                </a:lnTo>
                <a:lnTo>
                  <a:pt x="2302141" y="62382"/>
                </a:lnTo>
                <a:lnTo>
                  <a:pt x="2337295" y="77914"/>
                </a:lnTo>
                <a:lnTo>
                  <a:pt x="2380970" y="112496"/>
                </a:lnTo>
                <a:lnTo>
                  <a:pt x="2412669" y="158877"/>
                </a:lnTo>
                <a:lnTo>
                  <a:pt x="2426563" y="195313"/>
                </a:lnTo>
                <a:lnTo>
                  <a:pt x="2433599" y="234581"/>
                </a:lnTo>
                <a:lnTo>
                  <a:pt x="2434475" y="255181"/>
                </a:lnTo>
                <a:lnTo>
                  <a:pt x="2434475" y="83426"/>
                </a:lnTo>
                <a:lnTo>
                  <a:pt x="2406777" y="56324"/>
                </a:lnTo>
                <a:lnTo>
                  <a:pt x="2366645" y="29743"/>
                </a:lnTo>
                <a:lnTo>
                  <a:pt x="2320544" y="10807"/>
                </a:lnTo>
                <a:lnTo>
                  <a:pt x="2269604" y="1206"/>
                </a:lnTo>
                <a:lnTo>
                  <a:pt x="2242401" y="0"/>
                </a:lnTo>
                <a:lnTo>
                  <a:pt x="2215197" y="1206"/>
                </a:lnTo>
                <a:lnTo>
                  <a:pt x="2164270" y="10807"/>
                </a:lnTo>
                <a:lnTo>
                  <a:pt x="2118156" y="29743"/>
                </a:lnTo>
                <a:lnTo>
                  <a:pt x="2078024" y="56324"/>
                </a:lnTo>
                <a:lnTo>
                  <a:pt x="2044242" y="90170"/>
                </a:lnTo>
                <a:lnTo>
                  <a:pt x="2017839" y="130644"/>
                </a:lnTo>
                <a:lnTo>
                  <a:pt x="1999208" y="177304"/>
                </a:lnTo>
                <a:lnTo>
                  <a:pt x="1989772" y="228244"/>
                </a:lnTo>
                <a:lnTo>
                  <a:pt x="1988591" y="255181"/>
                </a:lnTo>
                <a:lnTo>
                  <a:pt x="1989772" y="282130"/>
                </a:lnTo>
                <a:lnTo>
                  <a:pt x="1999208" y="333070"/>
                </a:lnTo>
                <a:lnTo>
                  <a:pt x="2017839" y="379730"/>
                </a:lnTo>
                <a:lnTo>
                  <a:pt x="2044242" y="420204"/>
                </a:lnTo>
                <a:lnTo>
                  <a:pt x="2078024" y="454050"/>
                </a:lnTo>
                <a:lnTo>
                  <a:pt x="2118156" y="480631"/>
                </a:lnTo>
                <a:lnTo>
                  <a:pt x="2164270" y="499554"/>
                </a:lnTo>
                <a:lnTo>
                  <a:pt x="2215197" y="509155"/>
                </a:lnTo>
                <a:lnTo>
                  <a:pt x="2242401" y="510362"/>
                </a:lnTo>
                <a:lnTo>
                  <a:pt x="2269604" y="509155"/>
                </a:lnTo>
                <a:lnTo>
                  <a:pt x="2320544" y="499554"/>
                </a:lnTo>
                <a:lnTo>
                  <a:pt x="2366645" y="480631"/>
                </a:lnTo>
                <a:lnTo>
                  <a:pt x="2402967" y="456857"/>
                </a:lnTo>
                <a:lnTo>
                  <a:pt x="2406777" y="454050"/>
                </a:lnTo>
                <a:lnTo>
                  <a:pt x="2440559" y="420204"/>
                </a:lnTo>
                <a:lnTo>
                  <a:pt x="2466975" y="379730"/>
                </a:lnTo>
                <a:lnTo>
                  <a:pt x="2485593" y="333070"/>
                </a:lnTo>
                <a:lnTo>
                  <a:pt x="2495029" y="282130"/>
                </a:lnTo>
                <a:lnTo>
                  <a:pt x="2496210" y="255181"/>
                </a:lnTo>
                <a:close/>
              </a:path>
              <a:path w="3652520" h="510539">
                <a:moveTo>
                  <a:pt x="2798724" y="12357"/>
                </a:moveTo>
                <a:lnTo>
                  <a:pt x="2741104" y="12357"/>
                </a:lnTo>
                <a:lnTo>
                  <a:pt x="2741104" y="352590"/>
                </a:lnTo>
                <a:lnTo>
                  <a:pt x="2740888" y="362470"/>
                </a:lnTo>
                <a:lnTo>
                  <a:pt x="2735630" y="400507"/>
                </a:lnTo>
                <a:lnTo>
                  <a:pt x="2715285" y="437654"/>
                </a:lnTo>
                <a:lnTo>
                  <a:pt x="2672626" y="456298"/>
                </a:lnTo>
                <a:lnTo>
                  <a:pt x="2660840" y="456857"/>
                </a:lnTo>
                <a:lnTo>
                  <a:pt x="2646197" y="455803"/>
                </a:lnTo>
                <a:lnTo>
                  <a:pt x="2603500" y="430898"/>
                </a:lnTo>
                <a:lnTo>
                  <a:pt x="2588133" y="394436"/>
                </a:lnTo>
                <a:lnTo>
                  <a:pt x="2530513" y="406095"/>
                </a:lnTo>
                <a:lnTo>
                  <a:pt x="2546286" y="451713"/>
                </a:lnTo>
                <a:lnTo>
                  <a:pt x="2574417" y="484301"/>
                </a:lnTo>
                <a:lnTo>
                  <a:pt x="2612999" y="503847"/>
                </a:lnTo>
                <a:lnTo>
                  <a:pt x="2660154" y="510362"/>
                </a:lnTo>
                <a:lnTo>
                  <a:pt x="2678912" y="509587"/>
                </a:lnTo>
                <a:lnTo>
                  <a:pt x="2725674" y="498017"/>
                </a:lnTo>
                <a:lnTo>
                  <a:pt x="2759494" y="475259"/>
                </a:lnTo>
                <a:lnTo>
                  <a:pt x="2787358" y="433425"/>
                </a:lnTo>
                <a:lnTo>
                  <a:pt x="2798267" y="384810"/>
                </a:lnTo>
                <a:lnTo>
                  <a:pt x="2798724" y="372478"/>
                </a:lnTo>
                <a:lnTo>
                  <a:pt x="2798724" y="12357"/>
                </a:lnTo>
                <a:close/>
              </a:path>
              <a:path w="3652520" h="510539">
                <a:moveTo>
                  <a:pt x="3237052" y="444157"/>
                </a:moveTo>
                <a:lnTo>
                  <a:pt x="2977070" y="444157"/>
                </a:lnTo>
                <a:lnTo>
                  <a:pt x="2977070" y="271437"/>
                </a:lnTo>
                <a:lnTo>
                  <a:pt x="3208236" y="271437"/>
                </a:lnTo>
                <a:lnTo>
                  <a:pt x="3208236" y="218097"/>
                </a:lnTo>
                <a:lnTo>
                  <a:pt x="2977070" y="218097"/>
                </a:lnTo>
                <a:lnTo>
                  <a:pt x="2977070" y="65697"/>
                </a:lnTo>
                <a:lnTo>
                  <a:pt x="3224707" y="65697"/>
                </a:lnTo>
                <a:lnTo>
                  <a:pt x="3224707" y="12357"/>
                </a:lnTo>
                <a:lnTo>
                  <a:pt x="2919450" y="12357"/>
                </a:lnTo>
                <a:lnTo>
                  <a:pt x="2919450" y="65697"/>
                </a:lnTo>
                <a:lnTo>
                  <a:pt x="2919450" y="218097"/>
                </a:lnTo>
                <a:lnTo>
                  <a:pt x="2919450" y="271437"/>
                </a:lnTo>
                <a:lnTo>
                  <a:pt x="2919450" y="444157"/>
                </a:lnTo>
                <a:lnTo>
                  <a:pt x="2919450" y="497497"/>
                </a:lnTo>
                <a:lnTo>
                  <a:pt x="3237052" y="497497"/>
                </a:lnTo>
                <a:lnTo>
                  <a:pt x="3237052" y="444157"/>
                </a:lnTo>
                <a:close/>
              </a:path>
              <a:path w="3652520" h="510539">
                <a:moveTo>
                  <a:pt x="3652050" y="12522"/>
                </a:moveTo>
                <a:lnTo>
                  <a:pt x="3273399" y="12522"/>
                </a:lnTo>
                <a:lnTo>
                  <a:pt x="3273399" y="65862"/>
                </a:lnTo>
                <a:lnTo>
                  <a:pt x="3433915" y="65862"/>
                </a:lnTo>
                <a:lnTo>
                  <a:pt x="3433915" y="497662"/>
                </a:lnTo>
                <a:lnTo>
                  <a:pt x="3491534" y="497662"/>
                </a:lnTo>
                <a:lnTo>
                  <a:pt x="3491534" y="65862"/>
                </a:lnTo>
                <a:lnTo>
                  <a:pt x="3652050" y="65862"/>
                </a:lnTo>
                <a:lnTo>
                  <a:pt x="3652050" y="125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4565124" y="11910307"/>
            <a:ext cx="10795" cy="2540"/>
          </a:xfrm>
          <a:custGeom>
            <a:avLst/>
            <a:gdLst/>
            <a:ahLst/>
            <a:cxnLst/>
            <a:rect l="l" t="t" r="r" b="b"/>
            <a:pathLst>
              <a:path w="10795" h="2540">
                <a:moveTo>
                  <a:pt x="10475" y="1046"/>
                </a:moveTo>
                <a:lnTo>
                  <a:pt x="10475" y="1624"/>
                </a:lnTo>
                <a:lnTo>
                  <a:pt x="8129" y="2092"/>
                </a:lnTo>
                <a:lnTo>
                  <a:pt x="5237" y="2092"/>
                </a:lnTo>
                <a:lnTo>
                  <a:pt x="2343" y="2092"/>
                </a:lnTo>
                <a:lnTo>
                  <a:pt x="0" y="1624"/>
                </a:lnTo>
                <a:lnTo>
                  <a:pt x="0" y="1046"/>
                </a:lnTo>
                <a:lnTo>
                  <a:pt x="0" y="467"/>
                </a:lnTo>
                <a:lnTo>
                  <a:pt x="2343" y="0"/>
                </a:lnTo>
                <a:lnTo>
                  <a:pt x="5237" y="0"/>
                </a:lnTo>
                <a:lnTo>
                  <a:pt x="8129" y="0"/>
                </a:lnTo>
                <a:lnTo>
                  <a:pt x="10475" y="467"/>
                </a:lnTo>
                <a:lnTo>
                  <a:pt x="10475" y="1046"/>
                </a:lnTo>
                <a:close/>
              </a:path>
            </a:pathLst>
          </a:custGeom>
          <a:ln w="945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109404"/>
            <a:ext cx="18093690" cy="8922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2572810"/>
            <a:ext cx="6433312" cy="67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2572810"/>
            <a:ext cx="4623943" cy="67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2572810"/>
            <a:ext cx="4623943" cy="67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95230" y="9771224"/>
            <a:ext cx="9408870" cy="191090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14000"/>
              </a:lnSpc>
              <a:tabLst>
                <a:tab pos="3977640" algn="l"/>
              </a:tabLst>
            </a:pPr>
            <a:r>
              <a:rPr lang="fr-FR" sz="4000" b="1" dirty="0">
                <a:solidFill>
                  <a:srgbClr val="231F20"/>
                </a:solidFill>
                <a:latin typeface="Avenir Heavy"/>
                <a:cs typeface="Avenir Heavy"/>
              </a:rPr>
              <a:t>UNION EUROPÉENNE </a:t>
            </a:r>
            <a:r>
              <a:rPr sz="4000" b="1" dirty="0">
                <a:solidFill>
                  <a:srgbClr val="231F20"/>
                </a:solidFill>
                <a:latin typeface="Avenir Heavy"/>
                <a:cs typeface="Avenir Heavy"/>
              </a:rPr>
              <a:t>:</a:t>
            </a:r>
            <a:r>
              <a:rPr sz="3900" b="1" dirty="0">
                <a:solidFill>
                  <a:srgbClr val="231F20"/>
                </a:solidFill>
                <a:latin typeface="Avenir Heavy"/>
                <a:cs typeface="Avenir Heavy"/>
              </a:rPr>
              <a:t>	</a:t>
            </a:r>
            <a:r>
              <a:rPr sz="5600" b="1" spc="-30" dirty="0">
                <a:solidFill>
                  <a:srgbClr val="D71635"/>
                </a:solidFill>
                <a:latin typeface="Avenir Black"/>
                <a:cs typeface="Avenir Black"/>
              </a:rPr>
              <a:t> </a:t>
            </a:r>
            <a:r>
              <a:rPr sz="5400" b="1" spc="5" dirty="0">
                <a:solidFill>
                  <a:srgbClr val="D71635"/>
                </a:solidFill>
                <a:latin typeface="Avenir Heavy" panose="020B0703020203020204" pitchFamily="34" charset="0"/>
                <a:cs typeface="Avenir Black"/>
              </a:rPr>
              <a:t>€</a:t>
            </a:r>
            <a:endParaRPr sz="5600" dirty="0">
              <a:latin typeface="Avenir Heavy" panose="020B0703020203020204" pitchFamily="34" charset="0"/>
              <a:cs typeface="Avenir Black"/>
            </a:endParaRPr>
          </a:p>
          <a:p>
            <a:pPr marL="12700">
              <a:lnSpc>
                <a:spcPct val="114000"/>
              </a:lnSpc>
            </a:pPr>
            <a:r>
              <a:rPr sz="4000" b="1" dirty="0">
                <a:solidFill>
                  <a:srgbClr val="231F20"/>
                </a:solidFill>
                <a:latin typeface="Avenir Heavy"/>
                <a:cs typeface="Avenir Heavy"/>
              </a:rPr>
              <a:t>RÉGION</a:t>
            </a:r>
            <a:r>
              <a:rPr sz="4000" b="1" spc="-15" dirty="0">
                <a:solidFill>
                  <a:srgbClr val="231F20"/>
                </a:solidFill>
                <a:latin typeface="Avenir Heavy"/>
                <a:cs typeface="Avenir Heavy"/>
              </a:rPr>
              <a:t> </a:t>
            </a:r>
            <a:r>
              <a:rPr sz="4000" b="1" dirty="0">
                <a:solidFill>
                  <a:srgbClr val="231F20"/>
                </a:solidFill>
                <a:latin typeface="Avenir Heavy"/>
                <a:cs typeface="Avenir Heavy"/>
              </a:rPr>
              <a:t>NORMANDIE</a:t>
            </a:r>
            <a:r>
              <a:rPr lang="fr-FR" sz="4000" b="1" dirty="0">
                <a:solidFill>
                  <a:srgbClr val="231F20"/>
                </a:solidFill>
                <a:latin typeface="Avenir Heavy"/>
                <a:cs typeface="Avenir Heavy"/>
              </a:rPr>
              <a:t> </a:t>
            </a:r>
            <a:r>
              <a:rPr lang="fr-FR" sz="4000" b="1" spc="-10" dirty="0">
                <a:solidFill>
                  <a:srgbClr val="231F20"/>
                </a:solidFill>
                <a:latin typeface="Avenir Heavy"/>
                <a:cs typeface="Avenir Heavy"/>
              </a:rPr>
              <a:t>:</a:t>
            </a:r>
            <a:r>
              <a:rPr sz="4000" b="1" spc="-15" dirty="0">
                <a:solidFill>
                  <a:srgbClr val="231F20"/>
                </a:solidFill>
                <a:latin typeface="Avenir Heavy"/>
                <a:cs typeface="Avenir Heavy"/>
              </a:rPr>
              <a:t> </a:t>
            </a:r>
            <a:r>
              <a:rPr sz="5400" b="1" spc="550" dirty="0">
                <a:solidFill>
                  <a:srgbClr val="D71635"/>
                </a:solidFill>
                <a:latin typeface="Avenir Heavy" panose="020B0703020203020204" pitchFamily="34" charset="0"/>
                <a:cs typeface="Arial"/>
              </a:rPr>
              <a:t>€</a:t>
            </a:r>
            <a:endParaRPr sz="5600" dirty="0">
              <a:latin typeface="Avenir Heavy" panose="020B0703020203020204" pitchFamily="34" charset="0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695230" y="3609135"/>
            <a:ext cx="8480425" cy="35673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0965">
              <a:lnSpc>
                <a:spcPct val="114000"/>
              </a:lnSpc>
            </a:pPr>
            <a:r>
              <a:rPr lang="fr-FR" sz="4000" b="1" spc="10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L’EUROPE</a:t>
            </a:r>
          </a:p>
          <a:p>
            <a:pPr marL="100965">
              <a:lnSpc>
                <a:spcPct val="114000"/>
              </a:lnSpc>
            </a:pPr>
            <a:r>
              <a:rPr sz="4000" b="1" spc="10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LA</a:t>
            </a:r>
            <a:r>
              <a:rPr sz="4000" b="1" spc="45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 </a:t>
            </a:r>
            <a:r>
              <a:rPr sz="4000" b="1" spc="20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RÉGION</a:t>
            </a:r>
            <a:r>
              <a:rPr sz="4000" b="1" spc="50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 </a:t>
            </a:r>
            <a:r>
              <a:rPr sz="4000" b="1" spc="25" dirty="0">
                <a:solidFill>
                  <a:srgbClr val="D71635"/>
                </a:solidFill>
                <a:latin typeface="Avenir Black" panose="020B0803020203020204" pitchFamily="34" charset="0"/>
                <a:cs typeface="Avenir Black"/>
              </a:rPr>
              <a:t>NORMANDIE</a:t>
            </a:r>
            <a:endParaRPr sz="4000" dirty="0">
              <a:latin typeface="Avenir Black" panose="020B0803020203020204" pitchFamily="34" charset="0"/>
              <a:cs typeface="Avenir Black"/>
            </a:endParaRPr>
          </a:p>
          <a:p>
            <a:pPr marL="71755" marR="1743075" indent="29209">
              <a:lnSpc>
                <a:spcPct val="114000"/>
              </a:lnSpc>
            </a:pPr>
            <a:r>
              <a:rPr sz="4000" b="1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SOUTIENNENT</a:t>
            </a:r>
            <a:r>
              <a:rPr sz="4000" b="1" spc="-3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endParaRPr lang="fr-FR" sz="4000" b="1" spc="-35" dirty="0">
              <a:solidFill>
                <a:srgbClr val="231F20"/>
              </a:solidFill>
              <a:latin typeface="Avenir Heavy" panose="020B0703020203020204" pitchFamily="34" charset="0"/>
              <a:cs typeface="Avenir Heavy"/>
            </a:endParaRPr>
          </a:p>
          <a:p>
            <a:pPr marL="71755" marR="1743075" indent="29209">
              <a:lnSpc>
                <a:spcPct val="114000"/>
              </a:lnSpc>
            </a:pPr>
            <a:r>
              <a:rPr sz="4000" b="1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EN</a:t>
            </a:r>
            <a:r>
              <a:rPr sz="4000" b="1" spc="-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sz="4000" b="1" spc="-60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PARTICIPANT</a:t>
            </a:r>
            <a:r>
              <a:rPr sz="4000" b="1" spc="-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sz="4000" b="1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À</a:t>
            </a:r>
            <a:r>
              <a:rPr sz="4000" b="1" spc="-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sz="4000" b="1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LA </a:t>
            </a:r>
            <a:r>
              <a:rPr sz="4000" b="1" spc="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sz="4000" b="1" spc="-3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RÉALISATION</a:t>
            </a:r>
            <a:r>
              <a:rPr sz="4000" b="1" spc="-5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sz="4000" b="1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DE</a:t>
            </a:r>
            <a:r>
              <a:rPr lang="fr-FR" sz="4000" b="1" spc="10" dirty="0">
                <a:solidFill>
                  <a:srgbClr val="231F20"/>
                </a:solidFill>
                <a:latin typeface="Avenir Heavy" panose="020B0703020203020204" pitchFamily="34" charset="0"/>
                <a:cs typeface="Avenir Heavy"/>
              </a:rPr>
              <a:t> </a:t>
            </a:r>
            <a:r>
              <a:rPr lang="fr-FR" sz="4400" b="1" spc="10" dirty="0">
                <a:solidFill>
                  <a:srgbClr val="FF0000"/>
                </a:solidFill>
                <a:latin typeface="Avenir Black" panose="020B0803020203020204" pitchFamily="34" charset="0"/>
                <a:cs typeface="Avenir Heavy"/>
              </a:rPr>
              <a:t>XXX</a:t>
            </a:r>
            <a:endParaRPr lang="fr-FR" sz="3900" b="1" spc="-5" dirty="0">
              <a:solidFill>
                <a:srgbClr val="FF0000"/>
              </a:solidFill>
              <a:latin typeface="Avenir Black" panose="020B0803020203020204" pitchFamily="34" charset="0"/>
              <a:cs typeface="Avenir Heavy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953279" y="-14623"/>
            <a:ext cx="10155555" cy="2895600"/>
            <a:chOff x="9933749" y="12598"/>
            <a:chExt cx="10155555" cy="2831465"/>
          </a:xfrm>
        </p:grpSpPr>
        <p:sp>
          <p:nvSpPr>
            <p:cNvPr id="9" name="object 9"/>
            <p:cNvSpPr/>
            <p:nvPr/>
          </p:nvSpPr>
          <p:spPr>
            <a:xfrm>
              <a:off x="9933749" y="12598"/>
              <a:ext cx="10155555" cy="2831465"/>
            </a:xfrm>
            <a:custGeom>
              <a:avLst/>
              <a:gdLst/>
              <a:ahLst/>
              <a:cxnLst/>
              <a:rect l="l" t="t" r="r" b="b"/>
              <a:pathLst>
                <a:path w="10155555" h="2831465">
                  <a:moveTo>
                    <a:pt x="10155415" y="0"/>
                  </a:moveTo>
                  <a:lnTo>
                    <a:pt x="0" y="0"/>
                  </a:lnTo>
                  <a:lnTo>
                    <a:pt x="730872" y="1467840"/>
                  </a:lnTo>
                  <a:lnTo>
                    <a:pt x="51917" y="2831427"/>
                  </a:lnTo>
                  <a:lnTo>
                    <a:pt x="10155415" y="2831427"/>
                  </a:lnTo>
                  <a:lnTo>
                    <a:pt x="101554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275819" y="1961057"/>
              <a:ext cx="231140" cy="203200"/>
            </a:xfrm>
            <a:custGeom>
              <a:avLst/>
              <a:gdLst/>
              <a:ahLst/>
              <a:cxnLst/>
              <a:rect l="l" t="t" r="r" b="b"/>
              <a:pathLst>
                <a:path w="231140" h="203200">
                  <a:moveTo>
                    <a:pt x="29273" y="202742"/>
                  </a:moveTo>
                  <a:lnTo>
                    <a:pt x="28752" y="215"/>
                  </a:lnTo>
                  <a:lnTo>
                    <a:pt x="0" y="279"/>
                  </a:lnTo>
                  <a:lnTo>
                    <a:pt x="520" y="202819"/>
                  </a:lnTo>
                  <a:lnTo>
                    <a:pt x="29273" y="202742"/>
                  </a:lnTo>
                  <a:close/>
                </a:path>
                <a:path w="231140" h="203200">
                  <a:moveTo>
                    <a:pt x="231114" y="173990"/>
                  </a:moveTo>
                  <a:lnTo>
                    <a:pt x="114452" y="173990"/>
                  </a:lnTo>
                  <a:lnTo>
                    <a:pt x="114452" y="118110"/>
                  </a:lnTo>
                  <a:lnTo>
                    <a:pt x="209296" y="118110"/>
                  </a:lnTo>
                  <a:lnTo>
                    <a:pt x="209296" y="90170"/>
                  </a:lnTo>
                  <a:lnTo>
                    <a:pt x="114223" y="90170"/>
                  </a:lnTo>
                  <a:lnTo>
                    <a:pt x="114223" y="27940"/>
                  </a:lnTo>
                  <a:lnTo>
                    <a:pt x="225196" y="27940"/>
                  </a:lnTo>
                  <a:lnTo>
                    <a:pt x="225196" y="0"/>
                  </a:lnTo>
                  <a:lnTo>
                    <a:pt x="85356" y="0"/>
                  </a:lnTo>
                  <a:lnTo>
                    <a:pt x="85356" y="27940"/>
                  </a:lnTo>
                  <a:lnTo>
                    <a:pt x="85471" y="90170"/>
                  </a:lnTo>
                  <a:lnTo>
                    <a:pt x="85598" y="90170"/>
                  </a:lnTo>
                  <a:lnTo>
                    <a:pt x="85598" y="118110"/>
                  </a:lnTo>
                  <a:lnTo>
                    <a:pt x="85699" y="173990"/>
                  </a:lnTo>
                  <a:lnTo>
                    <a:pt x="85813" y="201930"/>
                  </a:lnTo>
                  <a:lnTo>
                    <a:pt x="85852" y="203200"/>
                  </a:lnTo>
                  <a:lnTo>
                    <a:pt x="99504" y="203200"/>
                  </a:lnTo>
                  <a:lnTo>
                    <a:pt x="99504" y="201930"/>
                  </a:lnTo>
                  <a:lnTo>
                    <a:pt x="231114" y="201930"/>
                  </a:lnTo>
                  <a:lnTo>
                    <a:pt x="231114" y="17399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695452" y="649048"/>
              <a:ext cx="1580311" cy="1519120"/>
            </a:xfrm>
            <a:prstGeom prst="rect">
              <a:avLst/>
            </a:prstGeom>
          </p:spPr>
        </p:pic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A727DB07-A23F-4051-9343-7ACC25787F0C}"/>
              </a:ext>
            </a:extLst>
          </p:cNvPr>
          <p:cNvSpPr txBox="1"/>
          <p:nvPr/>
        </p:nvSpPr>
        <p:spPr>
          <a:xfrm>
            <a:off x="10585450" y="9161624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3420"/>
              </a:spcBef>
            </a:pPr>
            <a:r>
              <a:rPr lang="fr-FR" sz="4000" b="1" spc="10" dirty="0">
                <a:solidFill>
                  <a:srgbClr val="C00000"/>
                </a:solidFill>
                <a:latin typeface="Avenir Black"/>
                <a:cs typeface="Avenir Black"/>
                <a:sym typeface="Wingdings 3" panose="05040102010807070707" pitchFamily="18" charset="2"/>
              </a:rPr>
              <a:t></a:t>
            </a:r>
            <a:r>
              <a:rPr lang="fr-FR" sz="4000" b="1" spc="10" dirty="0">
                <a:solidFill>
                  <a:srgbClr val="FF0000"/>
                </a:solidFill>
                <a:latin typeface="Avenir Black"/>
                <a:cs typeface="Avenir Black"/>
                <a:sym typeface="Wingdings 3" panose="05040102010807070707" pitchFamily="18" charset="2"/>
              </a:rPr>
              <a:t> </a:t>
            </a:r>
            <a:r>
              <a:rPr lang="fr-FR" sz="4000" b="1" spc="10" dirty="0">
                <a:solidFill>
                  <a:srgbClr val="231F20"/>
                </a:solidFill>
                <a:latin typeface="Avenir Black"/>
                <a:cs typeface="Avenir Black"/>
              </a:rPr>
              <a:t>FINANCEMENTS</a:t>
            </a:r>
            <a:endParaRPr lang="fr-FR" sz="4000" dirty="0">
              <a:latin typeface="Avenir Black"/>
              <a:cs typeface="Avenir Black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FA68532-9C11-49FC-A393-86228191B2EA}"/>
              </a:ext>
            </a:extLst>
          </p:cNvPr>
          <p:cNvSpPr txBox="1"/>
          <p:nvPr/>
        </p:nvSpPr>
        <p:spPr>
          <a:xfrm>
            <a:off x="10585450" y="8470419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--------------------------------------------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7099FF8-7ED4-432E-8E3C-7C46F08ED3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063" y="511175"/>
            <a:ext cx="1822787" cy="1846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25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Avenir Black</vt:lpstr>
      <vt:lpstr>Avenir Heavy</vt:lpstr>
      <vt:lpstr>Calibri</vt:lpstr>
      <vt:lpstr>Wingdings 3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 Region Normandie - 2x3m COFINANCEUR</dc:title>
  <dc:creator>AUVRAY Séverine</dc:creator>
  <cp:lastModifiedBy>AUVRAY Séverine</cp:lastModifiedBy>
  <cp:revision>4</cp:revision>
  <dcterms:created xsi:type="dcterms:W3CDTF">2021-04-02T08:34:39Z</dcterms:created>
  <dcterms:modified xsi:type="dcterms:W3CDTF">2021-10-01T14:53:53Z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2019-06-28T00:00:00Z</vt:filetime>
  </property>
  <property fmtid="{D5CDD505-2E9C-101B-9397-08002B2CF9AE}" pid="3" name="Creator">
    <vt:lpwstr>Adobe Illustrator CC 23.0 (Macintosh)</vt:lpwstr>
  </property>
  <property fmtid="{D5CDD505-2E9C-101B-9397-08002B2CF9AE}" pid="4" name="LastSaved">
    <vt:filetime>2021-04-02T00:00:00Z</vt:filetime>
  </property>
</Properties>
</file>